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sldIdLst>
    <p:sldId id="256" r:id="rId2"/>
    <p:sldId id="266" r:id="rId3"/>
    <p:sldId id="323" r:id="rId4"/>
    <p:sldId id="321" r:id="rId5"/>
    <p:sldId id="317" r:id="rId6"/>
    <p:sldId id="278" r:id="rId7"/>
    <p:sldId id="311" r:id="rId8"/>
    <p:sldId id="300" r:id="rId9"/>
    <p:sldId id="301" r:id="rId10"/>
    <p:sldId id="304" r:id="rId11"/>
    <p:sldId id="290" r:id="rId12"/>
    <p:sldId id="319" r:id="rId13"/>
    <p:sldId id="326" r:id="rId14"/>
    <p:sldId id="320" r:id="rId15"/>
    <p:sldId id="303" r:id="rId16"/>
    <p:sldId id="291" r:id="rId17"/>
    <p:sldId id="293" r:id="rId18"/>
    <p:sldId id="328" r:id="rId19"/>
    <p:sldId id="324" r:id="rId20"/>
    <p:sldId id="312" r:id="rId21"/>
    <p:sldId id="313" r:id="rId22"/>
    <p:sldId id="314" r:id="rId23"/>
    <p:sldId id="315" r:id="rId24"/>
    <p:sldId id="267" r:id="rId25"/>
    <p:sldId id="305" r:id="rId26"/>
    <p:sldId id="309" r:id="rId27"/>
    <p:sldId id="268" r:id="rId28"/>
    <p:sldId id="269" r:id="rId29"/>
  </p:sldIdLst>
  <p:sldSz cx="9144000" cy="6858000" type="screen4x3"/>
  <p:notesSz cx="6858000" cy="9144000"/>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1EFF"/>
    <a:srgbClr val="DDDDDD"/>
    <a:srgbClr val="EAEAEA"/>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604" autoAdjust="0"/>
  </p:normalViewPr>
  <p:slideViewPr>
    <p:cSldViewPr>
      <p:cViewPr varScale="1">
        <p:scale>
          <a:sx n="106" d="100"/>
          <a:sy n="106" d="100"/>
        </p:scale>
        <p:origin x="1686"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tr-T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tr-TR"/>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tr-TR" noProof="0" smtClean="0"/>
              <a:t>Asıl metin stillerini düzenlemek için tıklatın</a:t>
            </a:r>
          </a:p>
          <a:p>
            <a:pPr lvl="1"/>
            <a:r>
              <a:rPr lang="tr-TR" altLang="tr-TR" noProof="0" smtClean="0"/>
              <a:t>İkinci düzey</a:t>
            </a:r>
          </a:p>
          <a:p>
            <a:pPr lvl="2"/>
            <a:r>
              <a:rPr lang="tr-TR" altLang="tr-TR" noProof="0" smtClean="0"/>
              <a:t>Üçüncü düzey</a:t>
            </a:r>
          </a:p>
          <a:p>
            <a:pPr lvl="3"/>
            <a:r>
              <a:rPr lang="tr-TR" altLang="tr-TR" noProof="0" smtClean="0"/>
              <a:t>Dördüncü düzey</a:t>
            </a:r>
          </a:p>
          <a:p>
            <a:pPr lvl="4"/>
            <a:r>
              <a:rPr lang="tr-TR" altLang="tr-TR" noProof="0" smtClean="0"/>
              <a:t>Beşinci düzey</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tr-T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BB1FFE6-2F20-41F4-93F3-6C2F4232BD20}" type="slidenum">
              <a:rPr lang="tr-TR" altLang="tr-TR"/>
              <a:pPr>
                <a:defRPr/>
              </a:pPr>
              <a:t>‹#›</a:t>
            </a:fld>
            <a:endParaRPr lang="tr-TR" altLang="tr-TR"/>
          </a:p>
        </p:txBody>
      </p:sp>
    </p:spTree>
    <p:extLst>
      <p:ext uri="{BB962C8B-B14F-4D97-AF65-F5344CB8AC3E}">
        <p14:creationId xmlns:p14="http://schemas.microsoft.com/office/powerpoint/2010/main" val="17642634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0D3CAC-1B75-4728-9C6D-189687F48101}" type="slidenum">
              <a:rPr lang="tr-TR" altLang="tr-TR" smtClean="0"/>
              <a:pPr/>
              <a:t>1</a:t>
            </a:fld>
            <a:endParaRPr lang="tr-TR" altLang="tr-TR"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788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57B15D-CB7B-4BCC-A93F-15835DCE02FD}" type="slidenum">
              <a:rPr lang="tr-TR" altLang="tr-TR" smtClean="0"/>
              <a:pPr/>
              <a:t>10</a:t>
            </a:fld>
            <a:endParaRPr lang="tr-TR" altLang="tr-TR"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8333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45F491-81C7-4614-9FD2-3D5D445849FF}" type="slidenum">
              <a:rPr lang="tr-TR" altLang="tr-TR" smtClean="0"/>
              <a:pPr/>
              <a:t>11</a:t>
            </a:fld>
            <a:endParaRPr lang="tr-TR" altLang="tr-TR"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669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FAA3F9-9D3F-4020-ACFE-D8624A72DFCB}" type="slidenum">
              <a:rPr lang="tr-TR" altLang="tr-TR" smtClean="0"/>
              <a:pPr/>
              <a:t>12</a:t>
            </a:fld>
            <a:endParaRPr lang="tr-TR" altLang="tr-TR"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82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16C88A-52CC-48BD-A91F-91BAE420E88F}" type="slidenum">
              <a:rPr lang="tr-TR" altLang="tr-TR" smtClean="0"/>
              <a:pPr/>
              <a:t>13</a:t>
            </a:fld>
            <a:endParaRPr lang="tr-TR" altLang="tr-TR"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639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171696-2153-4A75-AE43-BF5A9F64C84E}" type="slidenum">
              <a:rPr lang="tr-TR" altLang="tr-TR" smtClean="0"/>
              <a:pPr/>
              <a:t>14</a:t>
            </a:fld>
            <a:endParaRPr lang="tr-TR" altLang="tr-TR"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736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F6D2C86-D201-48DA-90DF-C5396D91EC68}" type="slidenum">
              <a:rPr lang="tr-TR" altLang="tr-TR" smtClean="0"/>
              <a:pPr/>
              <a:t>15</a:t>
            </a:fld>
            <a:endParaRPr lang="tr-TR" altLang="tr-TR"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0809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3B27C7-DB5D-4202-9DAA-B39D9B2520DF}" type="slidenum">
              <a:rPr lang="tr-TR" altLang="tr-TR" smtClean="0"/>
              <a:pPr/>
              <a:t>16</a:t>
            </a:fld>
            <a:endParaRPr lang="tr-TR" altLang="tr-TR"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25324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50B4D9-779A-4D14-80FB-B1F161E8D279}" type="slidenum">
              <a:rPr lang="tr-TR" altLang="tr-TR" smtClean="0"/>
              <a:pPr/>
              <a:t>20</a:t>
            </a:fld>
            <a:endParaRPr lang="tr-TR" altLang="tr-TR"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0745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E9B5912-73E1-4AD8-9459-211874B87E1F}" type="slidenum">
              <a:rPr lang="tr-TR" altLang="tr-TR" smtClean="0"/>
              <a:pPr/>
              <a:t>21</a:t>
            </a:fld>
            <a:endParaRPr lang="tr-TR" altLang="tr-TR"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083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0F4C8B-E2BC-4AC0-A3E1-2BD7FDC0B3A0}" type="slidenum">
              <a:rPr lang="tr-TR" altLang="tr-TR" smtClean="0"/>
              <a:pPr/>
              <a:t>22</a:t>
            </a:fld>
            <a:endParaRPr lang="tr-TR" altLang="tr-TR"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61451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BF6030D-3298-46FF-B387-10B4AEE88C5E}" type="slidenum">
              <a:rPr lang="tr-TR" altLang="tr-TR" smtClean="0"/>
              <a:pPr/>
              <a:t>2</a:t>
            </a:fld>
            <a:endParaRPr lang="tr-TR" altLang="tr-T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0181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EA71681-6182-4B8C-946A-F6AFA8D55696}" type="slidenum">
              <a:rPr lang="tr-TR" altLang="tr-TR" smtClean="0"/>
              <a:pPr/>
              <a:t>23</a:t>
            </a:fld>
            <a:endParaRPr lang="tr-TR" altLang="tr-TR"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575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35407C-B5E9-49CF-85FD-FC14848AC4A3}" type="slidenum">
              <a:rPr lang="tr-TR" altLang="tr-TR" smtClean="0"/>
              <a:pPr/>
              <a:t>24</a:t>
            </a:fld>
            <a:endParaRPr lang="tr-TR" altLang="tr-TR"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2035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E5FA1C-B991-4282-8D2E-02BF7335D8FD}" type="slidenum">
              <a:rPr lang="tr-TR" altLang="tr-TR" smtClean="0"/>
              <a:pPr/>
              <a:t>25</a:t>
            </a:fld>
            <a:endParaRPr lang="tr-TR" altLang="tr-TR"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6416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D70DC6-08B9-48EF-A3B2-36744F766CF5}" type="slidenum">
              <a:rPr lang="tr-TR" altLang="tr-TR" smtClean="0"/>
              <a:pPr/>
              <a:t>26</a:t>
            </a:fld>
            <a:endParaRPr lang="tr-TR" altLang="tr-TR"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3090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2ED99A-B9FE-4855-AA73-FFED8DC12EB1}" type="slidenum">
              <a:rPr lang="tr-TR" altLang="tr-TR" smtClean="0"/>
              <a:pPr/>
              <a:t>27</a:t>
            </a:fld>
            <a:endParaRPr lang="tr-TR" altLang="tr-TR"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23229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574836A-2C7A-42A2-9C02-5B25093019AD}" type="slidenum">
              <a:rPr lang="tr-TR" altLang="tr-TR" smtClean="0"/>
              <a:pPr/>
              <a:t>28</a:t>
            </a:fld>
            <a:endParaRPr lang="tr-TR" altLang="tr-T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711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8BA7B5-229E-410D-A3D4-F176FADDDD19}" type="slidenum">
              <a:rPr lang="tr-TR" altLang="tr-TR" smtClean="0"/>
              <a:pPr/>
              <a:t>3</a:t>
            </a:fld>
            <a:endParaRPr lang="tr-TR" altLang="tr-TR"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674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5636D2-6522-4EAB-A1DE-173699D4103E}" type="slidenum">
              <a:rPr lang="tr-TR" altLang="tr-TR" smtClean="0"/>
              <a:pPr/>
              <a:t>4</a:t>
            </a:fld>
            <a:endParaRPr lang="tr-TR" altLang="tr-TR"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8107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1E1E4AE-A478-4345-A167-F4E4C2B71BAE}" type="slidenum">
              <a:rPr lang="tr-TR" altLang="tr-TR" smtClean="0"/>
              <a:pPr/>
              <a:t>5</a:t>
            </a:fld>
            <a:endParaRPr lang="tr-TR" altLang="tr-TR"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29086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8E929C-3547-4BD6-9D8D-63BADD8F746F}" type="slidenum">
              <a:rPr lang="tr-TR" altLang="tr-TR" smtClean="0"/>
              <a:pPr/>
              <a:t>6</a:t>
            </a:fld>
            <a:endParaRPr lang="tr-TR" altLang="tr-TR"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5081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0BD67E-0AC7-4CE0-A9A2-EB8BD370D057}" type="slidenum">
              <a:rPr lang="tr-TR" altLang="tr-TR" smtClean="0"/>
              <a:pPr/>
              <a:t>7</a:t>
            </a:fld>
            <a:endParaRPr lang="tr-TR" altLang="tr-TR"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08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FFBE0C-423C-41F8-80F1-9483F01209B5}" type="slidenum">
              <a:rPr lang="tr-TR" altLang="tr-TR" smtClean="0"/>
              <a:pPr/>
              <a:t>8</a:t>
            </a:fld>
            <a:endParaRPr lang="tr-TR" altLang="tr-TR"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93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F9650-A9C6-42E7-848B-AC8A962BB4AE}" type="slidenum">
              <a:rPr lang="tr-TR" altLang="tr-TR" smtClean="0"/>
              <a:pPr/>
              <a:t>9</a:t>
            </a:fld>
            <a:endParaRPr lang="tr-TR" altLang="tr-TR"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2792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tr-TR" smtClean="0"/>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tr-TR"/>
          </a:p>
        </p:txBody>
      </p:sp>
      <p:sp>
        <p:nvSpPr>
          <p:cNvPr id="5" name="Footer Placeholder 4"/>
          <p:cNvSpPr>
            <a:spLocks noGrp="1"/>
          </p:cNvSpPr>
          <p:nvPr>
            <p:ph type="ftr" sz="quarter" idx="11"/>
          </p:nvPr>
        </p:nvSpPr>
        <p:spPr/>
        <p:txBody>
          <a:bodyPr/>
          <a:lstStyle>
            <a:lvl1pPr>
              <a:defRPr/>
            </a:lvl1pPr>
          </a:lstStyle>
          <a:p>
            <a:pPr>
              <a:defRPr/>
            </a:pPr>
            <a:endParaRPr lang="en-US" altLang="tr-TR"/>
          </a:p>
        </p:txBody>
      </p:sp>
      <p:sp>
        <p:nvSpPr>
          <p:cNvPr id="6" name="Slide Number Placeholder 5"/>
          <p:cNvSpPr>
            <a:spLocks noGrp="1"/>
          </p:cNvSpPr>
          <p:nvPr>
            <p:ph type="sldNum" sz="quarter" idx="12"/>
          </p:nvPr>
        </p:nvSpPr>
        <p:spPr/>
        <p:txBody>
          <a:bodyPr/>
          <a:lstStyle>
            <a:lvl1pPr>
              <a:defRPr/>
            </a:lvl1pPr>
          </a:lstStyle>
          <a:p>
            <a:pPr>
              <a:defRPr/>
            </a:pPr>
            <a:fld id="{B4DDEA8B-C38D-4AEB-B77C-A44082922C19}" type="slidenum">
              <a:rPr lang="tr-TR" altLang="tr-TR"/>
              <a:pPr>
                <a:defRPr/>
              </a:pPr>
              <a:t>‹#›</a:t>
            </a:fld>
            <a:endParaRPr lang="tr-TR" altLang="tr-TR"/>
          </a:p>
        </p:txBody>
      </p:sp>
    </p:spTree>
    <p:extLst>
      <p:ext uri="{BB962C8B-B14F-4D97-AF65-F5344CB8AC3E}">
        <p14:creationId xmlns:p14="http://schemas.microsoft.com/office/powerpoint/2010/main" val="358988097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tr-TR"/>
          </a:p>
        </p:txBody>
      </p:sp>
      <p:sp>
        <p:nvSpPr>
          <p:cNvPr id="5" name="Footer Placeholder 4"/>
          <p:cNvSpPr>
            <a:spLocks noGrp="1"/>
          </p:cNvSpPr>
          <p:nvPr>
            <p:ph type="ftr" sz="quarter" idx="11"/>
          </p:nvPr>
        </p:nvSpPr>
        <p:spPr/>
        <p:txBody>
          <a:bodyPr/>
          <a:lstStyle>
            <a:lvl1pPr>
              <a:defRPr/>
            </a:lvl1pPr>
          </a:lstStyle>
          <a:p>
            <a:pPr>
              <a:defRPr/>
            </a:pPr>
            <a:endParaRPr lang="en-US" altLang="tr-TR"/>
          </a:p>
        </p:txBody>
      </p:sp>
      <p:sp>
        <p:nvSpPr>
          <p:cNvPr id="6" name="Slide Number Placeholder 5"/>
          <p:cNvSpPr>
            <a:spLocks noGrp="1"/>
          </p:cNvSpPr>
          <p:nvPr>
            <p:ph type="sldNum" sz="quarter" idx="12"/>
          </p:nvPr>
        </p:nvSpPr>
        <p:spPr/>
        <p:txBody>
          <a:bodyPr/>
          <a:lstStyle>
            <a:lvl1pPr>
              <a:defRPr/>
            </a:lvl1pPr>
          </a:lstStyle>
          <a:p>
            <a:pPr>
              <a:defRPr/>
            </a:pPr>
            <a:fld id="{0DE804FE-F582-4B95-A7B5-9001F31DF7CC}" type="slidenum">
              <a:rPr lang="tr-TR" altLang="tr-TR"/>
              <a:pPr>
                <a:defRPr/>
              </a:pPr>
              <a:t>‹#›</a:t>
            </a:fld>
            <a:endParaRPr lang="tr-TR" altLang="tr-TR"/>
          </a:p>
        </p:txBody>
      </p:sp>
    </p:spTree>
    <p:extLst>
      <p:ext uri="{BB962C8B-B14F-4D97-AF65-F5344CB8AC3E}">
        <p14:creationId xmlns:p14="http://schemas.microsoft.com/office/powerpoint/2010/main" val="39709252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tr-TR"/>
          </a:p>
        </p:txBody>
      </p:sp>
      <p:sp>
        <p:nvSpPr>
          <p:cNvPr id="5" name="Footer Placeholder 4"/>
          <p:cNvSpPr>
            <a:spLocks noGrp="1"/>
          </p:cNvSpPr>
          <p:nvPr>
            <p:ph type="ftr" sz="quarter" idx="11"/>
          </p:nvPr>
        </p:nvSpPr>
        <p:spPr/>
        <p:txBody>
          <a:bodyPr/>
          <a:lstStyle>
            <a:lvl1pPr>
              <a:defRPr/>
            </a:lvl1pPr>
          </a:lstStyle>
          <a:p>
            <a:pPr>
              <a:defRPr/>
            </a:pPr>
            <a:endParaRPr lang="en-US" altLang="tr-TR"/>
          </a:p>
        </p:txBody>
      </p:sp>
      <p:sp>
        <p:nvSpPr>
          <p:cNvPr id="6" name="Slide Number Placeholder 5"/>
          <p:cNvSpPr>
            <a:spLocks noGrp="1"/>
          </p:cNvSpPr>
          <p:nvPr>
            <p:ph type="sldNum" sz="quarter" idx="12"/>
          </p:nvPr>
        </p:nvSpPr>
        <p:spPr/>
        <p:txBody>
          <a:bodyPr/>
          <a:lstStyle>
            <a:lvl1pPr>
              <a:defRPr/>
            </a:lvl1pPr>
          </a:lstStyle>
          <a:p>
            <a:pPr>
              <a:defRPr/>
            </a:pPr>
            <a:fld id="{4589F936-E0DE-4677-A698-EC54DAB7CD8B}" type="slidenum">
              <a:rPr lang="tr-TR" altLang="tr-TR"/>
              <a:pPr>
                <a:defRPr/>
              </a:pPr>
              <a:t>‹#›</a:t>
            </a:fld>
            <a:endParaRPr lang="tr-TR" altLang="tr-TR"/>
          </a:p>
        </p:txBody>
      </p:sp>
    </p:spTree>
    <p:extLst>
      <p:ext uri="{BB962C8B-B14F-4D97-AF65-F5344CB8AC3E}">
        <p14:creationId xmlns:p14="http://schemas.microsoft.com/office/powerpoint/2010/main" val="123885612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Date Placeholder 3"/>
          <p:cNvSpPr>
            <a:spLocks noGrp="1"/>
          </p:cNvSpPr>
          <p:nvPr>
            <p:ph type="dt" sz="half" idx="10"/>
          </p:nvPr>
        </p:nvSpPr>
        <p:spPr/>
        <p:txBody>
          <a:bodyPr/>
          <a:lstStyle>
            <a:lvl1pPr>
              <a:defRPr/>
            </a:lvl1pPr>
          </a:lstStyle>
          <a:p>
            <a:pPr>
              <a:defRPr/>
            </a:pPr>
            <a:endParaRPr lang="en-US" altLang="tr-TR"/>
          </a:p>
        </p:txBody>
      </p:sp>
      <p:sp>
        <p:nvSpPr>
          <p:cNvPr id="4" name="Footer Placeholder 4"/>
          <p:cNvSpPr>
            <a:spLocks noGrp="1"/>
          </p:cNvSpPr>
          <p:nvPr>
            <p:ph type="ftr" sz="quarter" idx="11"/>
          </p:nvPr>
        </p:nvSpPr>
        <p:spPr/>
        <p:txBody>
          <a:bodyPr/>
          <a:lstStyle>
            <a:lvl1pPr>
              <a:defRPr/>
            </a:lvl1pPr>
          </a:lstStyle>
          <a:p>
            <a:pPr>
              <a:defRPr/>
            </a:pPr>
            <a:endParaRPr lang="en-US" altLang="tr-TR"/>
          </a:p>
        </p:txBody>
      </p:sp>
      <p:sp>
        <p:nvSpPr>
          <p:cNvPr id="5" name="Slide Number Placeholder 5"/>
          <p:cNvSpPr>
            <a:spLocks noGrp="1"/>
          </p:cNvSpPr>
          <p:nvPr>
            <p:ph type="sldNum" sz="quarter" idx="12"/>
          </p:nvPr>
        </p:nvSpPr>
        <p:spPr/>
        <p:txBody>
          <a:bodyPr/>
          <a:lstStyle>
            <a:lvl1pPr>
              <a:defRPr/>
            </a:lvl1pPr>
          </a:lstStyle>
          <a:p>
            <a:pPr>
              <a:defRPr/>
            </a:pPr>
            <a:fld id="{621F52B4-9534-42F0-B2FB-2FBAF7CE13B8}" type="slidenum">
              <a:rPr lang="tr-TR" altLang="tr-TR"/>
              <a:pPr>
                <a:defRPr/>
              </a:pPr>
              <a:t>‹#›</a:t>
            </a:fld>
            <a:endParaRPr lang="tr-TR" altLang="tr-TR"/>
          </a:p>
        </p:txBody>
      </p:sp>
    </p:spTree>
    <p:extLst>
      <p:ext uri="{BB962C8B-B14F-4D97-AF65-F5344CB8AC3E}">
        <p14:creationId xmlns:p14="http://schemas.microsoft.com/office/powerpoint/2010/main" val="156287508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tr-TR"/>
          </a:p>
        </p:txBody>
      </p:sp>
      <p:sp>
        <p:nvSpPr>
          <p:cNvPr id="5" name="Footer Placeholder 4"/>
          <p:cNvSpPr>
            <a:spLocks noGrp="1"/>
          </p:cNvSpPr>
          <p:nvPr>
            <p:ph type="ftr" sz="quarter" idx="11"/>
          </p:nvPr>
        </p:nvSpPr>
        <p:spPr/>
        <p:txBody>
          <a:bodyPr/>
          <a:lstStyle>
            <a:lvl1pPr>
              <a:defRPr/>
            </a:lvl1pPr>
          </a:lstStyle>
          <a:p>
            <a:pPr>
              <a:defRPr/>
            </a:pPr>
            <a:endParaRPr lang="en-US" altLang="tr-TR"/>
          </a:p>
        </p:txBody>
      </p:sp>
      <p:sp>
        <p:nvSpPr>
          <p:cNvPr id="6" name="Slide Number Placeholder 5"/>
          <p:cNvSpPr>
            <a:spLocks noGrp="1"/>
          </p:cNvSpPr>
          <p:nvPr>
            <p:ph type="sldNum" sz="quarter" idx="12"/>
          </p:nvPr>
        </p:nvSpPr>
        <p:spPr/>
        <p:txBody>
          <a:bodyPr/>
          <a:lstStyle>
            <a:lvl1pPr>
              <a:defRPr/>
            </a:lvl1pPr>
          </a:lstStyle>
          <a:p>
            <a:pPr>
              <a:defRPr/>
            </a:pPr>
            <a:fld id="{EB5FE295-CD58-4517-97F9-E30617B61C10}" type="slidenum">
              <a:rPr lang="tr-TR" altLang="tr-TR"/>
              <a:pPr>
                <a:defRPr/>
              </a:pPr>
              <a:t>‹#›</a:t>
            </a:fld>
            <a:endParaRPr lang="tr-TR" altLang="tr-TR"/>
          </a:p>
        </p:txBody>
      </p:sp>
    </p:spTree>
    <p:extLst>
      <p:ext uri="{BB962C8B-B14F-4D97-AF65-F5344CB8AC3E}">
        <p14:creationId xmlns:p14="http://schemas.microsoft.com/office/powerpoint/2010/main" val="5446875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tr-TR" smtClean="0"/>
              <a:t>Asıl başlık stili için tıklatın</a:t>
            </a:r>
            <a:endParaRPr lang="en-US" dirty="0"/>
          </a:p>
        </p:txBody>
      </p:sp>
      <p:sp>
        <p:nvSpPr>
          <p:cNvPr id="3" name="Text Placeholder 2"/>
          <p:cNvSpPr>
            <a:spLocks noGrp="1"/>
          </p:cNvSpPr>
          <p:nvPr>
            <p:ph type="body" idx="1"/>
          </p:nvPr>
        </p:nvSpPr>
        <p:spPr>
          <a:xfrm>
            <a:off x="623888" y="4552634"/>
            <a:ext cx="78867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endParaRPr lang="en-US" altLang="tr-TR"/>
          </a:p>
        </p:txBody>
      </p:sp>
      <p:sp>
        <p:nvSpPr>
          <p:cNvPr id="5" name="Footer Placeholder 4"/>
          <p:cNvSpPr>
            <a:spLocks noGrp="1"/>
          </p:cNvSpPr>
          <p:nvPr>
            <p:ph type="ftr" sz="quarter" idx="11"/>
          </p:nvPr>
        </p:nvSpPr>
        <p:spPr/>
        <p:txBody>
          <a:bodyPr/>
          <a:lstStyle>
            <a:lvl1pPr>
              <a:defRPr/>
            </a:lvl1pPr>
          </a:lstStyle>
          <a:p>
            <a:pPr>
              <a:defRPr/>
            </a:pPr>
            <a:endParaRPr lang="en-US" altLang="tr-TR"/>
          </a:p>
        </p:txBody>
      </p:sp>
      <p:sp>
        <p:nvSpPr>
          <p:cNvPr id="6" name="Slide Number Placeholder 5"/>
          <p:cNvSpPr>
            <a:spLocks noGrp="1"/>
          </p:cNvSpPr>
          <p:nvPr>
            <p:ph type="sldNum" sz="quarter" idx="12"/>
          </p:nvPr>
        </p:nvSpPr>
        <p:spPr/>
        <p:txBody>
          <a:bodyPr/>
          <a:lstStyle>
            <a:lvl1pPr>
              <a:defRPr/>
            </a:lvl1pPr>
          </a:lstStyle>
          <a:p>
            <a:pPr>
              <a:defRPr/>
            </a:pPr>
            <a:fld id="{5613B8BC-7795-4244-8645-4A20DEA614B0}" type="slidenum">
              <a:rPr lang="tr-TR" altLang="tr-TR"/>
              <a:pPr>
                <a:defRPr/>
              </a:pPr>
              <a:t>‹#›</a:t>
            </a:fld>
            <a:endParaRPr lang="tr-TR" altLang="tr-TR"/>
          </a:p>
        </p:txBody>
      </p:sp>
    </p:spTree>
    <p:extLst>
      <p:ext uri="{BB962C8B-B14F-4D97-AF65-F5344CB8AC3E}">
        <p14:creationId xmlns:p14="http://schemas.microsoft.com/office/powerpoint/2010/main" val="2153845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tr-TR"/>
          </a:p>
        </p:txBody>
      </p:sp>
      <p:sp>
        <p:nvSpPr>
          <p:cNvPr id="6" name="Footer Placeholder 4"/>
          <p:cNvSpPr>
            <a:spLocks noGrp="1"/>
          </p:cNvSpPr>
          <p:nvPr>
            <p:ph type="ftr" sz="quarter" idx="11"/>
          </p:nvPr>
        </p:nvSpPr>
        <p:spPr/>
        <p:txBody>
          <a:bodyPr/>
          <a:lstStyle>
            <a:lvl1pPr>
              <a:defRPr/>
            </a:lvl1pPr>
          </a:lstStyle>
          <a:p>
            <a:pPr>
              <a:defRPr/>
            </a:pPr>
            <a:endParaRPr lang="en-US" altLang="tr-TR"/>
          </a:p>
        </p:txBody>
      </p:sp>
      <p:sp>
        <p:nvSpPr>
          <p:cNvPr id="7" name="Slide Number Placeholder 5"/>
          <p:cNvSpPr>
            <a:spLocks noGrp="1"/>
          </p:cNvSpPr>
          <p:nvPr>
            <p:ph type="sldNum" sz="quarter" idx="12"/>
          </p:nvPr>
        </p:nvSpPr>
        <p:spPr/>
        <p:txBody>
          <a:bodyPr/>
          <a:lstStyle>
            <a:lvl1pPr>
              <a:defRPr/>
            </a:lvl1pPr>
          </a:lstStyle>
          <a:p>
            <a:pPr>
              <a:defRPr/>
            </a:pPr>
            <a:fld id="{2A50CA2D-956F-4FDA-84E3-4F26C56D9FE3}" type="slidenum">
              <a:rPr lang="tr-TR" altLang="tr-TR"/>
              <a:pPr>
                <a:defRPr/>
              </a:pPr>
              <a:t>‹#›</a:t>
            </a:fld>
            <a:endParaRPr lang="tr-TR" altLang="tr-TR"/>
          </a:p>
        </p:txBody>
      </p:sp>
    </p:spTree>
    <p:extLst>
      <p:ext uri="{BB962C8B-B14F-4D97-AF65-F5344CB8AC3E}">
        <p14:creationId xmlns:p14="http://schemas.microsoft.com/office/powerpoint/2010/main" val="30923630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633845" y="2507551"/>
            <a:ext cx="3867150" cy="3680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29150" y="2507551"/>
            <a:ext cx="3886201" cy="3680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0" name="Title 9"/>
          <p:cNvSpPr>
            <a:spLocks noGrp="1"/>
          </p:cNvSpPr>
          <p:nvPr>
            <p:ph type="title"/>
          </p:nvPr>
        </p:nvSpPr>
        <p:spPr/>
        <p:txBody>
          <a:bodyPr/>
          <a:lstStyle/>
          <a:p>
            <a:r>
              <a:rPr lang="tr-TR" smtClean="0"/>
              <a:t>Asıl başlık stili için tıklatın</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tr-TR"/>
          </a:p>
        </p:txBody>
      </p:sp>
      <p:sp>
        <p:nvSpPr>
          <p:cNvPr id="8" name="Footer Placeholder 4"/>
          <p:cNvSpPr>
            <a:spLocks noGrp="1"/>
          </p:cNvSpPr>
          <p:nvPr>
            <p:ph type="ftr" sz="quarter" idx="11"/>
          </p:nvPr>
        </p:nvSpPr>
        <p:spPr/>
        <p:txBody>
          <a:bodyPr/>
          <a:lstStyle>
            <a:lvl1pPr>
              <a:defRPr/>
            </a:lvl1pPr>
          </a:lstStyle>
          <a:p>
            <a:pPr>
              <a:defRPr/>
            </a:pPr>
            <a:endParaRPr lang="en-US" altLang="tr-TR"/>
          </a:p>
        </p:txBody>
      </p:sp>
      <p:sp>
        <p:nvSpPr>
          <p:cNvPr id="9" name="Slide Number Placeholder 5"/>
          <p:cNvSpPr>
            <a:spLocks noGrp="1"/>
          </p:cNvSpPr>
          <p:nvPr>
            <p:ph type="sldNum" sz="quarter" idx="12"/>
          </p:nvPr>
        </p:nvSpPr>
        <p:spPr/>
        <p:txBody>
          <a:bodyPr/>
          <a:lstStyle>
            <a:lvl1pPr>
              <a:defRPr/>
            </a:lvl1pPr>
          </a:lstStyle>
          <a:p>
            <a:pPr>
              <a:defRPr/>
            </a:pPr>
            <a:fld id="{93F95524-4F7E-4E7C-9CCF-AFAA04F34C8A}" type="slidenum">
              <a:rPr lang="tr-TR" altLang="tr-TR"/>
              <a:pPr>
                <a:defRPr/>
              </a:pPr>
              <a:t>‹#›</a:t>
            </a:fld>
            <a:endParaRPr lang="tr-TR" altLang="tr-TR"/>
          </a:p>
        </p:txBody>
      </p:sp>
    </p:spTree>
    <p:extLst>
      <p:ext uri="{BB962C8B-B14F-4D97-AF65-F5344CB8AC3E}">
        <p14:creationId xmlns:p14="http://schemas.microsoft.com/office/powerpoint/2010/main" val="394622038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smtClean="0"/>
              <a:t>Asıl başlık stili için tıklatın</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tr-TR"/>
          </a:p>
        </p:txBody>
      </p:sp>
      <p:sp>
        <p:nvSpPr>
          <p:cNvPr id="4" name="Footer Placeholder 4"/>
          <p:cNvSpPr>
            <a:spLocks noGrp="1"/>
          </p:cNvSpPr>
          <p:nvPr>
            <p:ph type="ftr" sz="quarter" idx="11"/>
          </p:nvPr>
        </p:nvSpPr>
        <p:spPr/>
        <p:txBody>
          <a:bodyPr/>
          <a:lstStyle>
            <a:lvl1pPr>
              <a:defRPr/>
            </a:lvl1pPr>
          </a:lstStyle>
          <a:p>
            <a:pPr>
              <a:defRPr/>
            </a:pPr>
            <a:endParaRPr lang="en-US" altLang="tr-TR"/>
          </a:p>
        </p:txBody>
      </p:sp>
      <p:sp>
        <p:nvSpPr>
          <p:cNvPr id="5" name="Slide Number Placeholder 5"/>
          <p:cNvSpPr>
            <a:spLocks noGrp="1"/>
          </p:cNvSpPr>
          <p:nvPr>
            <p:ph type="sldNum" sz="quarter" idx="12"/>
          </p:nvPr>
        </p:nvSpPr>
        <p:spPr/>
        <p:txBody>
          <a:bodyPr/>
          <a:lstStyle>
            <a:lvl1pPr>
              <a:defRPr/>
            </a:lvl1pPr>
          </a:lstStyle>
          <a:p>
            <a:pPr>
              <a:defRPr/>
            </a:pPr>
            <a:fld id="{AB5F9E55-9478-4A8F-8E11-D4E259CABD5B}" type="slidenum">
              <a:rPr lang="tr-TR" altLang="tr-TR"/>
              <a:pPr>
                <a:defRPr/>
              </a:pPr>
              <a:t>‹#›</a:t>
            </a:fld>
            <a:endParaRPr lang="tr-TR" altLang="tr-TR"/>
          </a:p>
        </p:txBody>
      </p:sp>
    </p:spTree>
    <p:extLst>
      <p:ext uri="{BB962C8B-B14F-4D97-AF65-F5344CB8AC3E}">
        <p14:creationId xmlns:p14="http://schemas.microsoft.com/office/powerpoint/2010/main" val="81615404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tr-TR"/>
          </a:p>
        </p:txBody>
      </p:sp>
      <p:sp>
        <p:nvSpPr>
          <p:cNvPr id="3" name="Footer Placeholder 4"/>
          <p:cNvSpPr>
            <a:spLocks noGrp="1"/>
          </p:cNvSpPr>
          <p:nvPr>
            <p:ph type="ftr" sz="quarter" idx="11"/>
          </p:nvPr>
        </p:nvSpPr>
        <p:spPr/>
        <p:txBody>
          <a:bodyPr/>
          <a:lstStyle>
            <a:lvl1pPr>
              <a:defRPr/>
            </a:lvl1pPr>
          </a:lstStyle>
          <a:p>
            <a:pPr>
              <a:defRPr/>
            </a:pPr>
            <a:endParaRPr lang="en-US" altLang="tr-TR"/>
          </a:p>
        </p:txBody>
      </p:sp>
      <p:sp>
        <p:nvSpPr>
          <p:cNvPr id="4" name="Slide Number Placeholder 5"/>
          <p:cNvSpPr>
            <a:spLocks noGrp="1"/>
          </p:cNvSpPr>
          <p:nvPr>
            <p:ph type="sldNum" sz="quarter" idx="12"/>
          </p:nvPr>
        </p:nvSpPr>
        <p:spPr/>
        <p:txBody>
          <a:bodyPr/>
          <a:lstStyle>
            <a:lvl1pPr>
              <a:defRPr/>
            </a:lvl1pPr>
          </a:lstStyle>
          <a:p>
            <a:pPr>
              <a:defRPr/>
            </a:pPr>
            <a:fld id="{E933B39B-3A76-4D23-90E0-EE35B71DEC38}" type="slidenum">
              <a:rPr lang="tr-TR" altLang="tr-TR"/>
              <a:pPr>
                <a:defRPr/>
              </a:pPr>
              <a:t>‹#›</a:t>
            </a:fld>
            <a:endParaRPr lang="tr-TR" altLang="tr-TR"/>
          </a:p>
        </p:txBody>
      </p:sp>
    </p:spTree>
    <p:extLst>
      <p:ext uri="{BB962C8B-B14F-4D97-AF65-F5344CB8AC3E}">
        <p14:creationId xmlns:p14="http://schemas.microsoft.com/office/powerpoint/2010/main" val="18088055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30936" y="2057399"/>
            <a:ext cx="294894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endParaRPr lang="en-US" altLang="tr-TR"/>
          </a:p>
        </p:txBody>
      </p:sp>
      <p:sp>
        <p:nvSpPr>
          <p:cNvPr id="6" name="Footer Placeholder 4"/>
          <p:cNvSpPr>
            <a:spLocks noGrp="1"/>
          </p:cNvSpPr>
          <p:nvPr>
            <p:ph type="ftr" sz="quarter" idx="11"/>
          </p:nvPr>
        </p:nvSpPr>
        <p:spPr/>
        <p:txBody>
          <a:bodyPr/>
          <a:lstStyle>
            <a:lvl1pPr>
              <a:defRPr/>
            </a:lvl1pPr>
          </a:lstStyle>
          <a:p>
            <a:pPr>
              <a:defRPr/>
            </a:pPr>
            <a:endParaRPr lang="en-US" altLang="tr-TR"/>
          </a:p>
        </p:txBody>
      </p:sp>
      <p:sp>
        <p:nvSpPr>
          <p:cNvPr id="7" name="Slide Number Placeholder 5"/>
          <p:cNvSpPr>
            <a:spLocks noGrp="1"/>
          </p:cNvSpPr>
          <p:nvPr>
            <p:ph type="sldNum" sz="quarter" idx="12"/>
          </p:nvPr>
        </p:nvSpPr>
        <p:spPr/>
        <p:txBody>
          <a:bodyPr/>
          <a:lstStyle>
            <a:lvl1pPr>
              <a:defRPr/>
            </a:lvl1pPr>
          </a:lstStyle>
          <a:p>
            <a:pPr>
              <a:defRPr/>
            </a:pPr>
            <a:fld id="{3D1A564B-B55A-42CB-89A6-9F1ADED1535D}" type="slidenum">
              <a:rPr lang="tr-TR" altLang="tr-TR"/>
              <a:pPr>
                <a:defRPr/>
              </a:pPr>
              <a:t>‹#›</a:t>
            </a:fld>
            <a:endParaRPr lang="tr-TR" altLang="tr-TR"/>
          </a:p>
        </p:txBody>
      </p:sp>
    </p:spTree>
    <p:extLst>
      <p:ext uri="{BB962C8B-B14F-4D97-AF65-F5344CB8AC3E}">
        <p14:creationId xmlns:p14="http://schemas.microsoft.com/office/powerpoint/2010/main" val="112065387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3886200" y="990600"/>
            <a:ext cx="462915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630936" y="2057400"/>
            <a:ext cx="294894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endParaRPr lang="en-US" altLang="tr-TR"/>
          </a:p>
        </p:txBody>
      </p:sp>
      <p:sp>
        <p:nvSpPr>
          <p:cNvPr id="6" name="Footer Placeholder 4"/>
          <p:cNvSpPr>
            <a:spLocks noGrp="1"/>
          </p:cNvSpPr>
          <p:nvPr>
            <p:ph type="ftr" sz="quarter" idx="11"/>
          </p:nvPr>
        </p:nvSpPr>
        <p:spPr/>
        <p:txBody>
          <a:bodyPr/>
          <a:lstStyle>
            <a:lvl1pPr>
              <a:defRPr/>
            </a:lvl1pPr>
          </a:lstStyle>
          <a:p>
            <a:pPr>
              <a:defRPr/>
            </a:pPr>
            <a:endParaRPr lang="en-US" altLang="tr-TR"/>
          </a:p>
        </p:txBody>
      </p:sp>
      <p:sp>
        <p:nvSpPr>
          <p:cNvPr id="7" name="Slide Number Placeholder 5"/>
          <p:cNvSpPr>
            <a:spLocks noGrp="1"/>
          </p:cNvSpPr>
          <p:nvPr>
            <p:ph type="sldNum" sz="quarter" idx="12"/>
          </p:nvPr>
        </p:nvSpPr>
        <p:spPr/>
        <p:txBody>
          <a:bodyPr/>
          <a:lstStyle>
            <a:lvl1pPr>
              <a:defRPr/>
            </a:lvl1pPr>
          </a:lstStyle>
          <a:p>
            <a:pPr>
              <a:defRPr/>
            </a:pPr>
            <a:fld id="{02C02485-5906-4B70-B418-5175FC5BDF03}" type="slidenum">
              <a:rPr lang="tr-TR" altLang="tr-TR"/>
              <a:pPr>
                <a:defRPr/>
              </a:pPr>
              <a:t>‹#›</a:t>
            </a:fld>
            <a:endParaRPr lang="tr-TR" altLang="tr-TR"/>
          </a:p>
        </p:txBody>
      </p:sp>
    </p:spTree>
    <p:extLst>
      <p:ext uri="{BB962C8B-B14F-4D97-AF65-F5344CB8AC3E}">
        <p14:creationId xmlns:p14="http://schemas.microsoft.com/office/powerpoint/2010/main" val="353714810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33413"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endParaRPr lang="en-US" altLang="tr-TR" smtClean="0"/>
          </a:p>
        </p:txBody>
      </p:sp>
      <p:sp>
        <p:nvSpPr>
          <p:cNvPr id="1027" name="Text Placeholder 2"/>
          <p:cNvSpPr>
            <a:spLocks noGrp="1"/>
          </p:cNvSpPr>
          <p:nvPr>
            <p:ph type="body" idx="1"/>
          </p:nvPr>
        </p:nvSpPr>
        <p:spPr bwMode="auto">
          <a:xfrm>
            <a:off x="633413" y="18288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tr-T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ltLang="tr-TR"/>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C0359C08-CF14-4530-8931-F9BBD958417B}"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fade/>
  </p:transition>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jpeg"/><Relationship Id="rId7"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TT%20KAB&#304;N%20TANITIM%20v4.ppt" TargetMode="External"/><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slide" Target="slide3.xml"/><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3.xml"/><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1.png"/><Relationship Id="rId9" Type="http://schemas.openxmlformats.org/officeDocument/2006/relationships/image" Target="../media/image60.jp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slide" Target="slide3.xml"/><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mailto:info@elektrotel.co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4"/>
          <p:cNvSpPr>
            <a:spLocks noChangeArrowheads="1"/>
          </p:cNvSpPr>
          <p:nvPr/>
        </p:nvSpPr>
        <p:spPr bwMode="auto">
          <a:xfrm>
            <a:off x="-6350" y="1054100"/>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076" name="Resi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8" y="1196975"/>
            <a:ext cx="9144001"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9"/>
          <p:cNvSpPr txBox="1">
            <a:spLocks noChangeArrowheads="1"/>
          </p:cNvSpPr>
          <p:nvPr/>
        </p:nvSpPr>
        <p:spPr bwMode="auto">
          <a:xfrm>
            <a:off x="3179763" y="1511300"/>
            <a:ext cx="278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HAVA KALİTESİ ÖLÇER</a:t>
            </a:r>
          </a:p>
        </p:txBody>
      </p:sp>
      <p:sp>
        <p:nvSpPr>
          <p:cNvPr id="21507" name="Text Box 8"/>
          <p:cNvSpPr txBox="1">
            <a:spLocks noChangeArrowheads="1"/>
          </p:cNvSpPr>
          <p:nvPr/>
        </p:nvSpPr>
        <p:spPr bwMode="gray">
          <a:xfrm>
            <a:off x="3260725" y="2636838"/>
            <a:ext cx="273526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tr-TR" altLang="tr-TR" sz="1400">
                <a:solidFill>
                  <a:srgbClr val="000066"/>
                </a:solidFill>
              </a:rPr>
              <a:t>Ev, iş yerleri, ortak alanlar gibi ortamlarda hava kalitesini sürekli ölçümlerle kontrol eder. Hava kalitesi, ölçülen değere göre değişen renklerle LED display üzerinden görüntülendiği gibi, aşırı kirlenme sonucu oluşan sınır değer aşımları, kontaklar yardımıyla ses ve benzeri uyarılar halinde  dışarı verilir.</a:t>
            </a:r>
            <a:endParaRPr lang="en-US" altLang="tr-TR" sz="1400">
              <a:solidFill>
                <a:srgbClr val="000066"/>
              </a:solidFill>
            </a:endParaRPr>
          </a:p>
        </p:txBody>
      </p:sp>
      <p:pic>
        <p:nvPicPr>
          <p:cNvPr id="12296" name="Picture 2" descr="C:\Users\volkan\Desktop\P115032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2060575"/>
            <a:ext cx="2430463"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3" descr="C:\Users\volkan\Desktop\P115032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488" y="2997200"/>
            <a:ext cx="24526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21511"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blinds(horizontal)">
                                      <p:cBhvr>
                                        <p:cTn id="7" dur="5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blinds(horizontal)">
                                      <p:cBhvr>
                                        <p:cTn id="12" dur="5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
          <p:cNvSpPr txBox="1">
            <a:spLocks noChangeArrowheads="1"/>
          </p:cNvSpPr>
          <p:nvPr/>
        </p:nvSpPr>
        <p:spPr bwMode="auto">
          <a:xfrm>
            <a:off x="1763713" y="1371600"/>
            <a:ext cx="5895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TÜRK TELEKOM ONAYLI FİBER OPTİK ÇEKMECESİ</a:t>
            </a:r>
          </a:p>
        </p:txBody>
      </p:sp>
      <p:pic>
        <p:nvPicPr>
          <p:cNvPr id="14344" name="Picture 9" descr="C:\Users\volkan\Desktop\DSCF981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205038"/>
            <a:ext cx="49688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23557" name="Picture 15" descr="log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blinds(horizontal)">
                                      <p:cBhvr>
                                        <p:cTn id="7"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2555875" y="1331913"/>
            <a:ext cx="3963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YENİ NESİL FİBER ÇEKMECELERİ</a:t>
            </a:r>
          </a:p>
        </p:txBody>
      </p:sp>
      <p:pic>
        <p:nvPicPr>
          <p:cNvPr id="256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933575"/>
            <a:ext cx="3800475" cy="23050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3860800"/>
            <a:ext cx="3644900" cy="24860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4775" y="4564063"/>
            <a:ext cx="2252663" cy="16906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76875" y="1908175"/>
            <a:ext cx="2232025" cy="1674813"/>
          </a:xfrm>
          <a:prstGeom prst="rect">
            <a:avLst/>
          </a:prstGeom>
          <a:solidFill>
            <a:schemeClr val="bg1"/>
          </a:solidFill>
          <a:ln w="38100">
            <a:solidFill>
              <a:srgbClr val="000000"/>
            </a:solidFill>
            <a:miter lim="800000"/>
            <a:headEnd/>
            <a:tailEnd/>
          </a:ln>
        </p:spPr>
      </p:pic>
      <p:sp>
        <p:nvSpPr>
          <p:cNvPr id="25607"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25608" name="Picture 15" descr="logo">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9"/>
          <p:cNvSpPr txBox="1">
            <a:spLocks noChangeArrowheads="1"/>
          </p:cNvSpPr>
          <p:nvPr/>
        </p:nvSpPr>
        <p:spPr bwMode="auto">
          <a:xfrm>
            <a:off x="1112838" y="1511300"/>
            <a:ext cx="420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ONAYLI FİBER KABLO İŞBİRLİĞİMİZ</a:t>
            </a:r>
          </a:p>
        </p:txBody>
      </p:sp>
      <p:sp>
        <p:nvSpPr>
          <p:cNvPr id="27651"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27652"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pic>
        <p:nvPicPr>
          <p:cNvPr id="27654" name="Resi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636838"/>
            <a:ext cx="59404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Resim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123950"/>
            <a:ext cx="2540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55875" y="1371600"/>
            <a:ext cx="3630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YENİ NESİL FİBER DOLAPLARI</a:t>
            </a:r>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1989138"/>
            <a:ext cx="37750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989138"/>
            <a:ext cx="31972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29702"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1465263" y="1489075"/>
            <a:ext cx="635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TELEKOM ONAYLI FİBER DOLABI ve SIRA BAŞI DOLAP</a:t>
            </a:r>
          </a:p>
        </p:txBody>
      </p:sp>
      <p:pic>
        <p:nvPicPr>
          <p:cNvPr id="15368" name="Picture 3" descr="C:\Users\volkan\Desktop\DSCF9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76475"/>
            <a:ext cx="27368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C:\Users\volkan\Desktop\DSCF980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708275"/>
            <a:ext cx="2613025"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1750"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linds(horizontal)">
                                      <p:cBhvr>
                                        <p:cTn id="7" dur="500"/>
                                        <p:tgtEl>
                                          <p:spTgt spid="15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linds(horizontal)">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a:spLocks noChangeArrowheads="1"/>
          </p:cNvSpPr>
          <p:nvPr/>
        </p:nvSpPr>
        <p:spPr bwMode="auto">
          <a:xfrm>
            <a:off x="755650" y="1484313"/>
            <a:ext cx="7681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TELEKOM SANTRALLERİ İÇİN TASARLANAN GÜÇ DAĞITIM DOLABI</a:t>
            </a:r>
          </a:p>
        </p:txBody>
      </p:sp>
      <p:pic>
        <p:nvPicPr>
          <p:cNvPr id="16392" name="Picture 3" descr="C:\Users\volkan\Desktop\PC142221.jpg"/>
          <p:cNvPicPr>
            <a:picLocks noChangeAspect="1" noChangeArrowheads="1"/>
          </p:cNvPicPr>
          <p:nvPr/>
        </p:nvPicPr>
        <p:blipFill>
          <a:blip r:embed="rId3" cstate="print"/>
          <a:srcRect/>
          <a:stretch>
            <a:fillRect/>
          </a:stretch>
        </p:blipFill>
        <p:spPr bwMode="auto">
          <a:xfrm>
            <a:off x="1428750" y="2180070"/>
            <a:ext cx="6095578" cy="4177868"/>
          </a:xfrm>
          <a:prstGeom prst="rect">
            <a:avLst/>
          </a:prstGeom>
          <a:noFill/>
          <a:ln w="9525">
            <a:noFill/>
            <a:miter lim="800000"/>
            <a:headEnd/>
            <a:tailEnd/>
          </a:ln>
          <a:effectLst>
            <a:innerShdw blurRad="114300">
              <a:schemeClr val="bg1"/>
            </a:innerShdw>
          </a:effectLst>
        </p:spPr>
      </p:pic>
      <p:sp>
        <p:nvSpPr>
          <p:cNvPr id="33796"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3797" name="Picture 15" descr="log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linds(horizontal)">
                                      <p:cBhvr>
                                        <p:cTn id="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9"/>
          <p:cNvSpPr txBox="1">
            <a:spLocks noChangeArrowheads="1"/>
          </p:cNvSpPr>
          <p:nvPr/>
        </p:nvSpPr>
        <p:spPr bwMode="auto">
          <a:xfrm>
            <a:off x="1908175" y="1501775"/>
            <a:ext cx="5284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TURKCELL KAPI KONTROL VE ALARM BİRİMİ</a:t>
            </a:r>
          </a:p>
        </p:txBody>
      </p:sp>
      <p:pic>
        <p:nvPicPr>
          <p:cNvPr id="22536" name="Picture 2" descr="C:\Users\volkan\Desktop\PB141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205038"/>
            <a:ext cx="50911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5845"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blinds(horizontal)">
                                      <p:cBhvr>
                                        <p:cTn id="7"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9"/>
          <p:cNvSpPr txBox="1">
            <a:spLocks noChangeArrowheads="1"/>
          </p:cNvSpPr>
          <p:nvPr/>
        </p:nvSpPr>
        <p:spPr bwMode="auto">
          <a:xfrm>
            <a:off x="2771775" y="1501775"/>
            <a:ext cx="3305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TURKCELL SENSOR TAKIMI</a:t>
            </a:r>
          </a:p>
        </p:txBody>
      </p:sp>
      <p:sp>
        <p:nvSpPr>
          <p:cNvPr id="36867"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6868" name="Picture 15" descr="logo">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pic>
        <p:nvPicPr>
          <p:cNvPr id="36870" name="Resim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3644900"/>
            <a:ext cx="3494087"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Resi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349500"/>
            <a:ext cx="38195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7891" name="Picture 15" descr="logo">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
        <p:nvSpPr>
          <p:cNvPr id="37893" name="Text Box 8"/>
          <p:cNvSpPr txBox="1">
            <a:spLocks noChangeArrowheads="1"/>
          </p:cNvSpPr>
          <p:nvPr/>
        </p:nvSpPr>
        <p:spPr bwMode="gray">
          <a:xfrm>
            <a:off x="1260475" y="1366838"/>
            <a:ext cx="6623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tr-TR" altLang="tr-TR">
                <a:solidFill>
                  <a:schemeClr val="accent2"/>
                </a:solidFill>
              </a:rPr>
              <a:t>GSM baz istasyonlarında, data hatları ve güç dağıtımları için 		kullanılan çeşitli sistem ve panolar </a:t>
            </a:r>
            <a:endParaRPr lang="en-US" altLang="tr-TR">
              <a:solidFill>
                <a:schemeClr val="accent2"/>
              </a:solidFill>
            </a:endParaRPr>
          </a:p>
        </p:txBody>
      </p:sp>
      <p:pic>
        <p:nvPicPr>
          <p:cNvPr id="37894" name="Picture 10" descr="C:\Users\volkan\Desktop\PB141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371725"/>
            <a:ext cx="27368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C:\Users\volkan\Desktop\PB14108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2371725"/>
            <a:ext cx="27352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3" descr="C:\Users\volkan\Desktop\PB14108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781550"/>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descr="C:\Users\volkan\Desktop\PB14108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4797425"/>
            <a:ext cx="24479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8"/>
          <p:cNvSpPr txBox="1">
            <a:spLocks noChangeArrowheads="1"/>
          </p:cNvSpPr>
          <p:nvPr/>
        </p:nvSpPr>
        <p:spPr bwMode="gray">
          <a:xfrm>
            <a:off x="431800" y="1911350"/>
            <a:ext cx="82804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tr-TR" altLang="tr-TR" sz="1400" b="1" i="1" dirty="0" smtClean="0">
                <a:solidFill>
                  <a:schemeClr val="accent5"/>
                </a:solidFill>
              </a:rPr>
              <a:t>Elektrotel</a:t>
            </a:r>
            <a:r>
              <a:rPr lang="tr-TR" altLang="tr-TR" sz="1400" i="1" dirty="0" smtClean="0">
                <a:solidFill>
                  <a:schemeClr val="accent5"/>
                </a:solidFill>
              </a:rPr>
              <a:t>, Elektronik ve Telekomünikasyon sektöründe uzmanlaşmış kadrosuyla sistem bütünleştirme ve servis çözümleri, sabit ve mobil Telekom, savunma, endüstriyel elektronik ve kurumsal bilişim alanlarında ulusal ve uluslararası pazarlarda çözüm ve hizmetler sunmaktadır. 15 yılı aşkın süredir, değer yaratmak için çalışıyoruz. </a:t>
            </a:r>
            <a:br>
              <a:rPr lang="tr-TR" altLang="tr-TR" sz="1400" i="1" dirty="0" smtClean="0">
                <a:solidFill>
                  <a:schemeClr val="accent5"/>
                </a:solidFill>
              </a:rPr>
            </a:br>
            <a:r>
              <a:rPr lang="tr-TR" altLang="tr-TR" sz="1400" i="1" dirty="0" smtClean="0">
                <a:solidFill>
                  <a:schemeClr val="accent5"/>
                </a:solidFill>
              </a:rPr>
              <a:t/>
            </a:r>
            <a:br>
              <a:rPr lang="tr-TR" altLang="tr-TR" sz="1400" i="1" dirty="0" smtClean="0">
                <a:solidFill>
                  <a:schemeClr val="accent5"/>
                </a:solidFill>
              </a:rPr>
            </a:br>
            <a:r>
              <a:rPr lang="tr-TR" altLang="tr-TR" sz="1400" b="1" i="1" dirty="0" smtClean="0">
                <a:solidFill>
                  <a:schemeClr val="accent5"/>
                </a:solidFill>
              </a:rPr>
              <a:t>Elektrotel</a:t>
            </a:r>
            <a:r>
              <a:rPr lang="tr-TR" altLang="tr-TR" sz="1400" i="1" dirty="0" smtClean="0">
                <a:solidFill>
                  <a:schemeClr val="accent5"/>
                </a:solidFill>
              </a:rPr>
              <a:t>, çözüm ortaklarıyla birlikte AR-GE den üretime, bakım ve onarıma kadar çok geniş bir yelpazede servis sağlayıcılara ve kurumlara uçtan uca katma değerli çözümler sunmaktadır. Sistem entegrasyonu ve teknoloji hizmetleri sağlayacak </a:t>
            </a:r>
            <a:r>
              <a:rPr lang="tr-TR" altLang="tr-TR" sz="1400" i="1" dirty="0" err="1" smtClean="0">
                <a:solidFill>
                  <a:schemeClr val="accent5"/>
                </a:solidFill>
              </a:rPr>
              <a:t>organizasyonel</a:t>
            </a:r>
            <a:r>
              <a:rPr lang="tr-TR" altLang="tr-TR" sz="1400" i="1" dirty="0" smtClean="0">
                <a:solidFill>
                  <a:schemeClr val="accent5"/>
                </a:solidFill>
              </a:rPr>
              <a:t> yapı ve yeteneğe sahiptir.</a:t>
            </a:r>
            <a:br>
              <a:rPr lang="tr-TR" altLang="tr-TR" sz="1400" i="1" dirty="0" smtClean="0">
                <a:solidFill>
                  <a:schemeClr val="accent5"/>
                </a:solidFill>
              </a:rPr>
            </a:br>
            <a:r>
              <a:rPr lang="tr-TR" altLang="tr-TR" sz="1400" i="1" dirty="0" smtClean="0">
                <a:solidFill>
                  <a:schemeClr val="accent5"/>
                </a:solidFill>
              </a:rPr>
              <a:t/>
            </a:r>
            <a:br>
              <a:rPr lang="tr-TR" altLang="tr-TR" sz="1400" i="1" dirty="0" smtClean="0">
                <a:solidFill>
                  <a:schemeClr val="accent5"/>
                </a:solidFill>
              </a:rPr>
            </a:br>
            <a:r>
              <a:rPr lang="tr-TR" altLang="tr-TR" sz="1400" i="1" dirty="0" smtClean="0">
                <a:solidFill>
                  <a:schemeClr val="accent5"/>
                </a:solidFill>
              </a:rPr>
              <a:t>Özellikle iletişim altyapısı konusunda Kamu ve Özel Sektör kuruluşlarına anahtar teslimi projelerde yer almaktadır.</a:t>
            </a:r>
            <a:br>
              <a:rPr lang="tr-TR" altLang="tr-TR" sz="1400" i="1" dirty="0" smtClean="0">
                <a:solidFill>
                  <a:schemeClr val="accent5"/>
                </a:solidFill>
              </a:rPr>
            </a:br>
            <a:r>
              <a:rPr lang="tr-TR" altLang="tr-TR" sz="1400" i="1" dirty="0" smtClean="0">
                <a:solidFill>
                  <a:schemeClr val="accent5"/>
                </a:solidFill>
              </a:rPr>
              <a:t/>
            </a:r>
            <a:br>
              <a:rPr lang="tr-TR" altLang="tr-TR" sz="1400" i="1" dirty="0" smtClean="0">
                <a:solidFill>
                  <a:schemeClr val="accent5"/>
                </a:solidFill>
              </a:rPr>
            </a:br>
            <a:r>
              <a:rPr lang="tr-TR" altLang="tr-TR" sz="1400" i="1" dirty="0" smtClean="0">
                <a:solidFill>
                  <a:schemeClr val="accent5"/>
                </a:solidFill>
              </a:rPr>
              <a:t>Çok uluslu yapımızla ürün tasarım merkezi olmanın yanı sıra, ithalat ve ihracat konularında sektör ayırımı yapmadan çalışmaktayız. Bütün bunlara ilave olarak, plastik kalıp, enjeksiyon ve metal firmalarını da bünyemizde bulundurduğumuzdan, zamanında ve kaliteli hizmet verebilmemiz mümkün olmakta ve ürün bütünlüğünü anlamında bizi bir adım öne taşımaktadır. </a:t>
            </a:r>
            <a:br>
              <a:rPr lang="tr-TR" altLang="tr-TR" sz="1400" i="1" dirty="0" smtClean="0">
                <a:solidFill>
                  <a:schemeClr val="accent5"/>
                </a:solidFill>
              </a:rPr>
            </a:br>
            <a:r>
              <a:rPr lang="tr-TR" altLang="tr-TR" sz="1400" i="1" dirty="0" smtClean="0">
                <a:solidFill>
                  <a:schemeClr val="accent5"/>
                </a:solidFill>
              </a:rPr>
              <a:t/>
            </a:r>
            <a:br>
              <a:rPr lang="tr-TR" altLang="tr-TR" sz="1400" i="1" dirty="0" smtClean="0">
                <a:solidFill>
                  <a:schemeClr val="accent5"/>
                </a:solidFill>
              </a:rPr>
            </a:br>
            <a:endParaRPr lang="tr-TR" altLang="tr-TR" sz="1400" i="1" dirty="0" smtClean="0">
              <a:solidFill>
                <a:schemeClr val="accent5"/>
              </a:solidFill>
            </a:endParaRPr>
          </a:p>
        </p:txBody>
      </p:sp>
      <p:pic>
        <p:nvPicPr>
          <p:cNvPr id="5123"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ChangeArrowheads="1"/>
          </p:cNvSpPr>
          <p:nvPr/>
        </p:nvSpPr>
        <p:spPr bwMode="auto">
          <a:xfrm>
            <a:off x="0" y="1009650"/>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sp>
        <p:nvSpPr>
          <p:cNvPr id="5125"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11" descr="C:\Users\volkan\Desktop\PA03474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4702175"/>
            <a:ext cx="22510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2" descr="C:\Users\volkan\Desktop\P904467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4483100"/>
            <a:ext cx="13684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12 Metin kutusu"/>
          <p:cNvSpPr txBox="1">
            <a:spLocks noChangeArrowheads="1"/>
          </p:cNvSpPr>
          <p:nvPr/>
        </p:nvSpPr>
        <p:spPr bwMode="auto">
          <a:xfrm>
            <a:off x="4284663" y="1884363"/>
            <a:ext cx="43926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tr-TR" altLang="tr-TR"/>
              <a:t> </a:t>
            </a:r>
            <a:r>
              <a:rPr lang="tr-TR" altLang="tr-TR" sz="1400"/>
              <a:t>Güneş Panelli / LED Aydınlatma</a:t>
            </a:r>
          </a:p>
          <a:p>
            <a:pPr eaLnBrk="1" hangingPunct="1">
              <a:buFontTx/>
              <a:buChar char="•"/>
            </a:pPr>
            <a:r>
              <a:rPr lang="tr-TR" altLang="tr-TR" sz="1400"/>
              <a:t> Uzaktan Yönetilebilen Multimedia Reklam Portali</a:t>
            </a:r>
          </a:p>
          <a:p>
            <a:pPr eaLnBrk="1" hangingPunct="1">
              <a:buFontTx/>
              <a:buChar char="•"/>
            </a:pPr>
            <a:r>
              <a:rPr lang="tr-TR" altLang="tr-TR" sz="1400"/>
              <a:t> Multimedya Telefon Montajına Uyumlu</a:t>
            </a:r>
          </a:p>
          <a:p>
            <a:pPr eaLnBrk="1" hangingPunct="1">
              <a:buFontTx/>
              <a:buChar char="•"/>
            </a:pPr>
            <a:r>
              <a:rPr lang="tr-TR" altLang="tr-TR" sz="1400"/>
              <a:t> Outdoor Dayanım</a:t>
            </a:r>
          </a:p>
          <a:p>
            <a:pPr eaLnBrk="1" hangingPunct="1">
              <a:buFontTx/>
              <a:buChar char="•"/>
            </a:pPr>
            <a:r>
              <a:rPr lang="tr-TR" altLang="tr-TR" sz="1400"/>
              <a:t> Modüler yapı , Kolay Kurulum</a:t>
            </a:r>
            <a:endParaRPr lang="tr-TR" altLang="tr-TR"/>
          </a:p>
        </p:txBody>
      </p:sp>
      <p:pic>
        <p:nvPicPr>
          <p:cNvPr id="389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271838"/>
            <a:ext cx="219075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3" descr="F:\kabinler\R0281599.jpg">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1947863"/>
            <a:ext cx="35750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38920" name="Picture 15" descr="logo">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9"/>
          <p:cNvSpPr txBox="1">
            <a:spLocks noChangeArrowheads="1"/>
          </p:cNvSpPr>
          <p:nvPr/>
        </p:nvSpPr>
        <p:spPr bwMode="auto">
          <a:xfrm>
            <a:off x="2876550" y="1322388"/>
            <a:ext cx="339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AKILLI TELEFON KABİNLERİ</a:t>
            </a:r>
          </a:p>
        </p:txBody>
      </p:sp>
      <p:sp>
        <p:nvSpPr>
          <p:cNvPr id="38922"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blinds(horizontal)">
                                      <p:cBhvr>
                                        <p:cTn id="7" dur="500"/>
                                        <p:tgtEl>
                                          <p:spTgt spid="92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linds(horizontal)">
                                      <p:cBhvr>
                                        <p:cTn id="1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9"/>
          <p:cNvSpPr txBox="1">
            <a:spLocks noChangeArrowheads="1"/>
          </p:cNvSpPr>
          <p:nvPr/>
        </p:nvSpPr>
        <p:spPr bwMode="auto">
          <a:xfrm>
            <a:off x="3235325" y="1225550"/>
            <a:ext cx="267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İKİZ KABİN / RBS 6501</a:t>
            </a:r>
          </a:p>
        </p:txBody>
      </p:sp>
      <p:sp>
        <p:nvSpPr>
          <p:cNvPr id="40963" name="12 Metin kutusu"/>
          <p:cNvSpPr txBox="1">
            <a:spLocks noChangeArrowheads="1"/>
          </p:cNvSpPr>
          <p:nvPr/>
        </p:nvSpPr>
        <p:spPr bwMode="auto">
          <a:xfrm>
            <a:off x="3148013" y="1903413"/>
            <a:ext cx="33686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buFontTx/>
              <a:buChar char="•"/>
            </a:pPr>
            <a:r>
              <a:rPr lang="tr-TR" altLang="tr-TR" sz="1200"/>
              <a:t> Örnek Konfigurasyon :</a:t>
            </a:r>
          </a:p>
          <a:p>
            <a:pPr lvl="1" algn="just" eaLnBrk="1" hangingPunct="1">
              <a:buFontTx/>
              <a:buChar char="–"/>
            </a:pPr>
            <a:r>
              <a:rPr lang="tr-TR" altLang="tr-TR" sz="1000"/>
              <a:t>RBS 6501 – Small BTS</a:t>
            </a:r>
          </a:p>
          <a:p>
            <a:pPr lvl="1" algn="just" eaLnBrk="1" hangingPunct="1">
              <a:buFontTx/>
              <a:buChar char="–"/>
            </a:pPr>
            <a:r>
              <a:rPr lang="tr-TR" altLang="tr-TR" sz="1000"/>
              <a:t>800 10431 Omnidirectional Anten</a:t>
            </a:r>
          </a:p>
          <a:p>
            <a:pPr lvl="1" algn="just" eaLnBrk="1" hangingPunct="1">
              <a:buFontTx/>
              <a:buChar char="–"/>
            </a:pPr>
            <a:r>
              <a:rPr lang="tr-TR" altLang="tr-TR" sz="1000"/>
              <a:t>8602 Smart Router</a:t>
            </a:r>
          </a:p>
          <a:p>
            <a:pPr lvl="1" algn="just" eaLnBrk="1" hangingPunct="1">
              <a:buFontTx/>
              <a:buChar char="–"/>
            </a:pPr>
            <a:r>
              <a:rPr lang="tr-TR" altLang="tr-TR" sz="1000"/>
              <a:t>BCI 22NF - UPS Batarya</a:t>
            </a:r>
          </a:p>
          <a:p>
            <a:pPr lvl="1" algn="just" eaLnBrk="1" hangingPunct="1">
              <a:buFontTx/>
              <a:buChar char="–"/>
            </a:pPr>
            <a:endParaRPr lang="tr-TR" altLang="tr-TR" sz="1000"/>
          </a:p>
          <a:p>
            <a:pPr algn="just" eaLnBrk="1" hangingPunct="1">
              <a:buFontTx/>
              <a:buChar char="•"/>
            </a:pPr>
            <a:r>
              <a:rPr lang="tr-TR" altLang="tr-TR" sz="1200"/>
              <a:t> Şehir Şebekesi Girişi :</a:t>
            </a:r>
          </a:p>
          <a:p>
            <a:pPr lvl="1" algn="just" eaLnBrk="1" hangingPunct="1">
              <a:buFontTx/>
              <a:buChar char="–"/>
            </a:pPr>
            <a:r>
              <a:rPr lang="tr-TR" altLang="tr-TR" sz="1000"/>
              <a:t>Alttan veya Üstten alternatif besleme olanağı</a:t>
            </a:r>
          </a:p>
          <a:p>
            <a:pPr lvl="1" algn="just" eaLnBrk="1" hangingPunct="1">
              <a:buFontTx/>
              <a:buChar char="–"/>
            </a:pPr>
            <a:r>
              <a:rPr lang="tr-TR" altLang="tr-TR" sz="1000"/>
              <a:t>Solar Alternatif Enerji Besleme Olanağı (Lokasyon ve Enerji Kullanım Miktarına bağlı olarak )</a:t>
            </a:r>
          </a:p>
          <a:p>
            <a:pPr lvl="1" algn="just" eaLnBrk="1" hangingPunct="1">
              <a:buFontTx/>
              <a:buChar char="–"/>
            </a:pPr>
            <a:endParaRPr lang="tr-TR" altLang="tr-TR" sz="1000"/>
          </a:p>
          <a:p>
            <a:pPr algn="just" eaLnBrk="1" hangingPunct="1">
              <a:buFontTx/>
              <a:buChar char="•"/>
            </a:pPr>
            <a:r>
              <a:rPr lang="tr-TR" altLang="tr-TR" sz="1200"/>
              <a:t> Geniş iç hacim, yeniden düzenlenebilir tasarım esnekliği, Modüler yapı, Kolay Kurulum</a:t>
            </a:r>
          </a:p>
          <a:p>
            <a:pPr algn="just" eaLnBrk="1" hangingPunct="1">
              <a:buFontTx/>
              <a:buChar char="•"/>
            </a:pPr>
            <a:endParaRPr lang="tr-TR" altLang="tr-TR" sz="1200"/>
          </a:p>
          <a:p>
            <a:pPr algn="just" eaLnBrk="1" hangingPunct="1">
              <a:buFontTx/>
              <a:buChar char="•"/>
            </a:pPr>
            <a:r>
              <a:rPr lang="tr-TR" altLang="tr-TR" sz="1200"/>
              <a:t> Güneş Panelli / LED Aydınlatma</a:t>
            </a:r>
          </a:p>
          <a:p>
            <a:pPr algn="just" eaLnBrk="1" hangingPunct="1">
              <a:buFontTx/>
              <a:buChar char="•"/>
            </a:pPr>
            <a:endParaRPr lang="tr-TR" altLang="tr-TR" sz="1200"/>
          </a:p>
          <a:p>
            <a:pPr algn="just" eaLnBrk="1" hangingPunct="1">
              <a:buFontTx/>
              <a:buChar char="•"/>
            </a:pPr>
            <a:r>
              <a:rPr lang="tr-TR" altLang="tr-TR" sz="1200"/>
              <a:t> Multimedia Reklam Ekranı Entegrasyonu</a:t>
            </a:r>
          </a:p>
          <a:p>
            <a:pPr lvl="1" algn="just" eaLnBrk="1" hangingPunct="1">
              <a:buFontTx/>
              <a:buChar char="–"/>
            </a:pPr>
            <a:r>
              <a:rPr lang="tr-TR" altLang="tr-TR" sz="1000"/>
              <a:t>Uzaktan Yönetilebilen Multimedia Reklam Portali / Ekran veya  Hareketli Pano Montaj / Entegrasyon olanağı</a:t>
            </a:r>
          </a:p>
          <a:p>
            <a:pPr algn="just" eaLnBrk="1" hangingPunct="1">
              <a:buFontTx/>
              <a:buChar char="•"/>
            </a:pPr>
            <a:endParaRPr lang="tr-TR" altLang="tr-TR" sz="1200"/>
          </a:p>
          <a:p>
            <a:pPr algn="just" eaLnBrk="1" hangingPunct="1">
              <a:buFontTx/>
              <a:buChar char="•"/>
            </a:pPr>
            <a:r>
              <a:rPr lang="tr-TR" altLang="tr-TR" sz="1200"/>
              <a:t> Multimedya Telefon Montajına Uyumlu</a:t>
            </a:r>
          </a:p>
          <a:p>
            <a:pPr algn="just" eaLnBrk="1" hangingPunct="1">
              <a:buFontTx/>
              <a:buChar char="•"/>
            </a:pPr>
            <a:endParaRPr lang="tr-TR" altLang="tr-TR" sz="1200"/>
          </a:p>
          <a:p>
            <a:pPr algn="just" eaLnBrk="1" hangingPunct="1">
              <a:buFontTx/>
              <a:buChar char="•"/>
            </a:pPr>
            <a:r>
              <a:rPr lang="tr-TR" altLang="tr-TR" sz="1200"/>
              <a:t> Vandalizme Dayanım - Outdoor özellikler </a:t>
            </a:r>
          </a:p>
        </p:txBody>
      </p:sp>
      <p:pic>
        <p:nvPicPr>
          <p:cNvPr id="40964" name="Picture 3" descr="C:\Users\HüdaverdiAydın\Desktop\İKİZ KABİN - RBS 6501 - I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844675"/>
            <a:ext cx="2805113"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Users\HüdaverdiAydın\Desktop\İKİZ KABİN - RBS 6501 - 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1844675"/>
            <a:ext cx="22479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40967"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Resim 1"/>
          <p:cNvPicPr>
            <a:picLocks noChangeAspect="1"/>
          </p:cNvPicPr>
          <p:nvPr/>
        </p:nvPicPr>
        <p:blipFill>
          <a:blip r:embed="rId3">
            <a:extLst>
              <a:ext uri="{28A0092B-C50C-407E-A947-70E740481C1C}">
                <a14:useLocalDpi xmlns:a14="http://schemas.microsoft.com/office/drawing/2010/main" val="0"/>
              </a:ext>
            </a:extLst>
          </a:blip>
          <a:srcRect l="21875"/>
          <a:stretch>
            <a:fillRect/>
          </a:stretch>
        </p:blipFill>
        <p:spPr bwMode="auto">
          <a:xfrm>
            <a:off x="46788" y="1208441"/>
            <a:ext cx="3600450"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9"/>
          <p:cNvSpPr txBox="1">
            <a:spLocks noChangeArrowheads="1"/>
          </p:cNvSpPr>
          <p:nvPr/>
        </p:nvSpPr>
        <p:spPr bwMode="auto">
          <a:xfrm>
            <a:off x="2124075" y="1284288"/>
            <a:ext cx="693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İçinde SMALLCELL bulunduran çok amaçlı iletişim kompleksi</a:t>
            </a:r>
          </a:p>
        </p:txBody>
      </p:sp>
      <p:sp>
        <p:nvSpPr>
          <p:cNvPr id="43012"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43013" name="Picture 15" descr="log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
        <p:nvSpPr>
          <p:cNvPr id="43015" name="12 Metin kutusu"/>
          <p:cNvSpPr txBox="1">
            <a:spLocks noChangeArrowheads="1"/>
          </p:cNvSpPr>
          <p:nvPr/>
        </p:nvSpPr>
        <p:spPr bwMode="auto">
          <a:xfrm>
            <a:off x="2447701" y="1805781"/>
            <a:ext cx="439261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tr-TR" altLang="tr-TR" dirty="0"/>
              <a:t> </a:t>
            </a:r>
            <a:r>
              <a:rPr lang="tr-TR" altLang="tr-TR" sz="1400" dirty="0"/>
              <a:t>2 adet 55 </a:t>
            </a:r>
            <a:r>
              <a:rPr lang="tr-TR" altLang="tr-TR" sz="1400" dirty="0" err="1"/>
              <a:t>inch</a:t>
            </a:r>
            <a:r>
              <a:rPr lang="tr-TR" altLang="tr-TR" sz="1400" dirty="0"/>
              <a:t> bilgi ekranları</a:t>
            </a:r>
          </a:p>
          <a:p>
            <a:pPr eaLnBrk="1" hangingPunct="1">
              <a:buFontTx/>
              <a:buChar char="•"/>
            </a:pPr>
            <a:r>
              <a:rPr lang="tr-TR" altLang="tr-TR" sz="1400" dirty="0"/>
              <a:t> Kartlı telefon</a:t>
            </a:r>
          </a:p>
          <a:p>
            <a:pPr eaLnBrk="1" hangingPunct="1">
              <a:buFontTx/>
              <a:buChar char="•"/>
            </a:pPr>
            <a:r>
              <a:rPr lang="tr-TR" altLang="tr-TR" sz="1400" dirty="0"/>
              <a:t> </a:t>
            </a:r>
            <a:r>
              <a:rPr lang="tr-TR" altLang="tr-TR" sz="1400" dirty="0" err="1"/>
              <a:t>SmallCell</a:t>
            </a:r>
            <a:endParaRPr lang="tr-TR" altLang="tr-TR" sz="1400" dirty="0"/>
          </a:p>
          <a:p>
            <a:pPr eaLnBrk="1" hangingPunct="1">
              <a:buFontTx/>
              <a:buChar char="•"/>
            </a:pPr>
            <a:r>
              <a:rPr lang="tr-TR" altLang="tr-TR" sz="1400" dirty="0"/>
              <a:t> Dahili klima</a:t>
            </a:r>
          </a:p>
          <a:p>
            <a:pPr eaLnBrk="1" hangingPunct="1">
              <a:buFontTx/>
              <a:buChar char="•"/>
            </a:pPr>
            <a:r>
              <a:rPr lang="tr-TR" altLang="tr-TR" sz="1400" dirty="0"/>
              <a:t> Kamera ile kayıt sistemi</a:t>
            </a:r>
          </a:p>
          <a:p>
            <a:pPr eaLnBrk="1" hangingPunct="1">
              <a:buFontTx/>
              <a:buChar char="•"/>
            </a:pPr>
            <a:r>
              <a:rPr lang="tr-TR" altLang="tr-TR" sz="1400" dirty="0"/>
              <a:t> Uz denetim</a:t>
            </a:r>
          </a:p>
          <a:p>
            <a:pPr eaLnBrk="1" hangingPunct="1">
              <a:buFontTx/>
              <a:buChar char="•"/>
            </a:pPr>
            <a:r>
              <a:rPr lang="tr-TR" altLang="tr-TR" sz="1400" dirty="0"/>
              <a:t> UPS</a:t>
            </a:r>
          </a:p>
          <a:p>
            <a:pPr eaLnBrk="1" hangingPunct="1">
              <a:buFontTx/>
              <a:buChar char="•"/>
            </a:pPr>
            <a:r>
              <a:rPr lang="tr-TR" altLang="tr-TR" sz="1400" dirty="0"/>
              <a:t> Bluetooth</a:t>
            </a:r>
          </a:p>
          <a:p>
            <a:pPr eaLnBrk="1" hangingPunct="1">
              <a:buFontTx/>
              <a:buChar char="•"/>
            </a:pPr>
            <a:r>
              <a:rPr lang="tr-TR" altLang="tr-TR" sz="1400" dirty="0"/>
              <a:t> 17 </a:t>
            </a:r>
            <a:r>
              <a:rPr lang="tr-TR" altLang="tr-TR" sz="1400" dirty="0" err="1"/>
              <a:t>inch</a:t>
            </a:r>
            <a:r>
              <a:rPr lang="tr-TR" altLang="tr-TR" sz="1400" dirty="0"/>
              <a:t> </a:t>
            </a:r>
            <a:r>
              <a:rPr lang="tr-TR" altLang="tr-TR" sz="1400" dirty="0" err="1"/>
              <a:t>touchpad</a:t>
            </a:r>
            <a:endParaRPr lang="tr-TR" altLang="tr-TR" dirty="0"/>
          </a:p>
        </p:txBody>
      </p:sp>
      <p:pic>
        <p:nvPicPr>
          <p:cNvPr id="2" name="Resim 1"/>
          <p:cNvPicPr>
            <a:picLocks noChangeAspect="1"/>
          </p:cNvPicPr>
          <p:nvPr/>
        </p:nvPicPr>
        <p:blipFill>
          <a:blip r:embed="rId6"/>
          <a:stretch>
            <a:fillRect/>
          </a:stretch>
        </p:blipFill>
        <p:spPr>
          <a:xfrm>
            <a:off x="4903924" y="2636912"/>
            <a:ext cx="4121651" cy="3906778"/>
          </a:xfrm>
          <a:prstGeom prst="rect">
            <a:avLst/>
          </a:prstGeom>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9"/>
          <p:cNvSpPr txBox="1">
            <a:spLocks noChangeArrowheads="1"/>
          </p:cNvSpPr>
          <p:nvPr/>
        </p:nvSpPr>
        <p:spPr bwMode="auto">
          <a:xfrm>
            <a:off x="2230438" y="1125538"/>
            <a:ext cx="4506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tr-TR" altLang="tr-TR" b="1">
                <a:solidFill>
                  <a:schemeClr val="accent2"/>
                </a:solidFill>
              </a:rPr>
              <a:t>TÜRK TELEKOM - FİGÜRLÜ KABİNLER</a:t>
            </a:r>
          </a:p>
          <a:p>
            <a:pPr algn="ctr" eaLnBrk="1" hangingPunct="1"/>
            <a:r>
              <a:rPr lang="tr-TR" altLang="tr-TR" sz="1400">
                <a:solidFill>
                  <a:schemeClr val="accent2"/>
                </a:solidFill>
              </a:rPr>
              <a:t>Sanat ve Endüstriyel Tasarım birarada....</a:t>
            </a:r>
          </a:p>
        </p:txBody>
      </p:sp>
      <p:pic>
        <p:nvPicPr>
          <p:cNvPr id="8200" name="Picture 2" descr="C:\Users\volkan\Desktop\PB06477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29000"/>
            <a:ext cx="1835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3" descr="C:\Users\volkan\Desktop\P8194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989138"/>
            <a:ext cx="13922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 descr="C:\Users\volkan\Desktop\PB06474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5084763"/>
            <a:ext cx="1800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descr="C:\Users\volkan\Desktop\PB064764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7788" y="4570413"/>
            <a:ext cx="13684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descr="C:\Users\volkan\Desktop\PB064789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150" y="4692650"/>
            <a:ext cx="1295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7" descr="C:\Users\volkan\Desktop\PB064792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1844675"/>
            <a:ext cx="17287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8" descr="C:\Users\volkan\Desktop\PB06478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5263" y="2133600"/>
            <a:ext cx="2303462"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0" descr="C:\Users\volkan\Desktop\P9174729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850" y="2133600"/>
            <a:ext cx="131921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45068" name="Picture 15" descr="logo">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checkerboard(across)">
                                      <p:cBhvr>
                                        <p:cTn id="7" dur="500"/>
                                        <p:tgtEl>
                                          <p:spTgt spid="8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206"/>
                                        </p:tgtEl>
                                        <p:attrNameLst>
                                          <p:attrName>style.visibility</p:attrName>
                                        </p:attrNameLst>
                                      </p:cBhvr>
                                      <p:to>
                                        <p:strVal val="visible"/>
                                      </p:to>
                                    </p:set>
                                    <p:animEffect transition="in" filter="checkerboard(across)">
                                      <p:cBhvr>
                                        <p:cTn id="12" dur="500"/>
                                        <p:tgtEl>
                                          <p:spTgt spid="82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8201"/>
                                        </p:tgtEl>
                                        <p:attrNameLst>
                                          <p:attrName>style.visibility</p:attrName>
                                        </p:attrNameLst>
                                      </p:cBhvr>
                                      <p:to>
                                        <p:strVal val="visible"/>
                                      </p:to>
                                    </p:set>
                                    <p:animEffect transition="in" filter="checkerboard(across)">
                                      <p:cBhvr>
                                        <p:cTn id="17" dur="500"/>
                                        <p:tgtEl>
                                          <p:spTgt spid="82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8208"/>
                                        </p:tgtEl>
                                        <p:attrNameLst>
                                          <p:attrName>style.visibility</p:attrName>
                                        </p:attrNameLst>
                                      </p:cBhvr>
                                      <p:to>
                                        <p:strVal val="visible"/>
                                      </p:to>
                                    </p:set>
                                    <p:animEffect transition="in" filter="checkerboard(across)">
                                      <p:cBhvr>
                                        <p:cTn id="22" dur="500"/>
                                        <p:tgtEl>
                                          <p:spTgt spid="82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checkerboard(across)">
                                      <p:cBhvr>
                                        <p:cTn id="27" dur="500"/>
                                        <p:tgtEl>
                                          <p:spTgt spid="8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8202"/>
                                        </p:tgtEl>
                                        <p:attrNameLst>
                                          <p:attrName>style.visibility</p:attrName>
                                        </p:attrNameLst>
                                      </p:cBhvr>
                                      <p:to>
                                        <p:strVal val="visible"/>
                                      </p:to>
                                    </p:set>
                                    <p:animEffect transition="in" filter="checkerboard(across)">
                                      <p:cBhvr>
                                        <p:cTn id="32" dur="500"/>
                                        <p:tgtEl>
                                          <p:spTgt spid="820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8203"/>
                                        </p:tgtEl>
                                        <p:attrNameLst>
                                          <p:attrName>style.visibility</p:attrName>
                                        </p:attrNameLst>
                                      </p:cBhvr>
                                      <p:to>
                                        <p:strVal val="visible"/>
                                      </p:to>
                                    </p:set>
                                    <p:animEffect transition="in" filter="checkerboard(across)">
                                      <p:cBhvr>
                                        <p:cTn id="37" dur="500"/>
                                        <p:tgtEl>
                                          <p:spTgt spid="82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8204"/>
                                        </p:tgtEl>
                                        <p:attrNameLst>
                                          <p:attrName>style.visibility</p:attrName>
                                        </p:attrNameLst>
                                      </p:cBhvr>
                                      <p:to>
                                        <p:strVal val="visible"/>
                                      </p:to>
                                    </p:set>
                                    <p:animEffect transition="in" filter="checkerboard(across)">
                                      <p:cBhvr>
                                        <p:cTn id="42"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3"/>
          <p:cNvSpPr txBox="1">
            <a:spLocks noChangeArrowheads="1"/>
          </p:cNvSpPr>
          <p:nvPr/>
        </p:nvSpPr>
        <p:spPr bwMode="auto">
          <a:xfrm>
            <a:off x="6011863" y="260350"/>
            <a:ext cx="309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2400" b="1">
                <a:solidFill>
                  <a:schemeClr val="bg1"/>
                </a:solidFill>
              </a:rPr>
              <a:t>REFERANSLARIMIZ</a:t>
            </a:r>
          </a:p>
        </p:txBody>
      </p:sp>
      <p:pic>
        <p:nvPicPr>
          <p:cNvPr id="47107" name="Resi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2388"/>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47109" name="Picture 15" descr="log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5"/>
          <p:cNvSpPr txBox="1">
            <a:spLocks noChangeArrowheads="1"/>
          </p:cNvSpPr>
          <p:nvPr/>
        </p:nvSpPr>
        <p:spPr bwMode="auto">
          <a:xfrm>
            <a:off x="3276600" y="600075"/>
            <a:ext cx="184150"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400" b="1">
                <a:solidFill>
                  <a:schemeClr val="bg1"/>
                </a:solidFill>
              </a:rPr>
              <a:t> </a:t>
            </a:r>
          </a:p>
        </p:txBody>
      </p:sp>
      <p:sp>
        <p:nvSpPr>
          <p:cNvPr id="49155" name="Text Box 4"/>
          <p:cNvSpPr txBox="1">
            <a:spLocks noChangeArrowheads="1"/>
          </p:cNvSpPr>
          <p:nvPr/>
        </p:nvSpPr>
        <p:spPr bwMode="auto">
          <a:xfrm>
            <a:off x="207941" y="1359409"/>
            <a:ext cx="2551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2400" b="1" dirty="0">
                <a:solidFill>
                  <a:schemeClr val="accent2"/>
                </a:solidFill>
              </a:rPr>
              <a:t>ÇİN FİRMAMIZ</a:t>
            </a:r>
          </a:p>
        </p:txBody>
      </p:sp>
      <p:sp>
        <p:nvSpPr>
          <p:cNvPr id="49156"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49157"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Resi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29" y="3407793"/>
            <a:ext cx="25749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Resim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6970" y="1254380"/>
            <a:ext cx="2117306" cy="282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Resim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03550" y="1359409"/>
            <a:ext cx="3650933" cy="273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pic>
        <p:nvPicPr>
          <p:cNvPr id="2" name="Resim 1"/>
          <p:cNvPicPr>
            <a:picLocks noChangeAspect="1"/>
          </p:cNvPicPr>
          <p:nvPr/>
        </p:nvPicPr>
        <p:blipFill>
          <a:blip r:embed="rId8"/>
          <a:stretch>
            <a:fillRect/>
          </a:stretch>
        </p:blipFill>
        <p:spPr>
          <a:xfrm>
            <a:off x="3635896" y="4285322"/>
            <a:ext cx="5033660" cy="2516830"/>
          </a:xfrm>
          <a:prstGeom prst="rect">
            <a:avLst/>
          </a:prstGeom>
        </p:spPr>
      </p:pic>
      <p:pic>
        <p:nvPicPr>
          <p:cNvPr id="3" name="Resim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794" y="1837424"/>
            <a:ext cx="1224136" cy="856895"/>
          </a:xfrm>
          <a:prstGeom prst="rect">
            <a:avLst/>
          </a:prstGeom>
        </p:spPr>
      </p:pic>
      <p:pic>
        <p:nvPicPr>
          <p:cNvPr id="4" name="Resim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1600" y="2617220"/>
            <a:ext cx="858525" cy="600968"/>
          </a:xfrm>
          <a:prstGeom prst="rect">
            <a:avLst/>
          </a:prstGeom>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5"/>
          <p:cNvSpPr txBox="1">
            <a:spLocks noChangeArrowheads="1"/>
          </p:cNvSpPr>
          <p:nvPr/>
        </p:nvSpPr>
        <p:spPr bwMode="auto">
          <a:xfrm>
            <a:off x="3276600" y="600075"/>
            <a:ext cx="184150"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400" b="1">
                <a:solidFill>
                  <a:schemeClr val="bg1"/>
                </a:solidFill>
              </a:rPr>
              <a:t> </a:t>
            </a:r>
          </a:p>
        </p:txBody>
      </p:sp>
      <p:sp>
        <p:nvSpPr>
          <p:cNvPr id="51203" name="Text Box 4"/>
          <p:cNvSpPr txBox="1">
            <a:spLocks noChangeArrowheads="1"/>
          </p:cNvSpPr>
          <p:nvPr/>
        </p:nvSpPr>
        <p:spPr bwMode="auto">
          <a:xfrm>
            <a:off x="2195513" y="1268413"/>
            <a:ext cx="504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PLASTİK ENJEKSİYON VE KALIP FİRMAMIZ</a:t>
            </a:r>
          </a:p>
        </p:txBody>
      </p:sp>
      <p:pic>
        <p:nvPicPr>
          <p:cNvPr id="51204" name="Picture 15" desc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43088"/>
            <a:ext cx="8064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descr="http://www.plameta.net/urun/urun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141663"/>
            <a:ext cx="1727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941888"/>
            <a:ext cx="18510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http://www.plameta.net/images/makine/ref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013325"/>
            <a:ext cx="122396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7" descr="http://www.plameta.net/images/makine/ref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21388"/>
            <a:ext cx="1200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http://www.plameta.net/images/makine/ref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5876925"/>
            <a:ext cx="1295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21" descr="http://www.plameta.net/images/makine/airfe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5445125"/>
            <a:ext cx="12969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23" descr="http://www.plameta.net/images/makine/ref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463" y="4868863"/>
            <a:ext cx="13731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http://www.plameta.net/kaliparge/IMG_637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2997200"/>
            <a:ext cx="16557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24" descr="http://www.plameta.net/kaliparge/IMG_634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650" y="5013325"/>
            <a:ext cx="1512888"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Metin kutusu"/>
          <p:cNvSpPr txBox="1">
            <a:spLocks noChangeArrowheads="1"/>
          </p:cNvSpPr>
          <p:nvPr/>
        </p:nvSpPr>
        <p:spPr bwMode="auto">
          <a:xfrm>
            <a:off x="2843213" y="3068638"/>
            <a:ext cx="37449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200"/>
              <a:t>1995 yılında kurulan </a:t>
            </a:r>
            <a:r>
              <a:rPr lang="tr-TR" altLang="tr-TR" sz="1200" b="1"/>
              <a:t>Plameta</a:t>
            </a:r>
            <a:r>
              <a:rPr lang="tr-TR" altLang="tr-TR" sz="1200"/>
              <a:t>, bugün İstanbul'da bulunan iki farklı işletmesiyle üretimine devam etmektedir. </a:t>
            </a:r>
          </a:p>
          <a:p>
            <a:pPr eaLnBrk="1" hangingPunct="1"/>
            <a:r>
              <a:rPr lang="tr-TR" altLang="tr-TR" sz="1200" b="1"/>
              <a:t>Plameta</a:t>
            </a:r>
            <a:r>
              <a:rPr lang="tr-TR" altLang="tr-TR" sz="1200"/>
              <a:t> ürettiği </a:t>
            </a:r>
            <a:r>
              <a:rPr lang="tr-TR" altLang="tr-TR" sz="1200" b="1"/>
              <a:t>kaliteli plastik parçalar</a:t>
            </a:r>
            <a:r>
              <a:rPr lang="tr-TR" altLang="tr-TR" sz="1200"/>
              <a:t>ıyla bugün Türkiye ve yurtdışında </a:t>
            </a:r>
            <a:r>
              <a:rPr lang="tr-TR" altLang="tr-TR" sz="1200" b="1"/>
              <a:t>beyaz eşya</a:t>
            </a:r>
            <a:r>
              <a:rPr lang="tr-TR" altLang="tr-TR" sz="1200"/>
              <a:t>, </a:t>
            </a:r>
            <a:r>
              <a:rPr lang="tr-TR" altLang="tr-TR" sz="1200" b="1"/>
              <a:t>otomotiv</a:t>
            </a:r>
            <a:r>
              <a:rPr lang="tr-TR" altLang="tr-TR" sz="1200"/>
              <a:t>, </a:t>
            </a:r>
            <a:r>
              <a:rPr lang="tr-TR" altLang="tr-TR" sz="1200" b="1"/>
              <a:t>elektronik</a:t>
            </a:r>
            <a:r>
              <a:rPr lang="tr-TR" altLang="tr-TR" sz="1200"/>
              <a:t> ve </a:t>
            </a:r>
            <a:r>
              <a:rPr lang="tr-TR" altLang="tr-TR" sz="1200" b="1"/>
              <a:t>telekomünikasyon</a:t>
            </a:r>
            <a:r>
              <a:rPr lang="tr-TR" altLang="tr-TR" sz="1200"/>
              <a:t> sektörlerinin en önemli şirketlerine plastik parça üretmektedir.</a:t>
            </a:r>
            <a:r>
              <a:rPr lang="tr-TR" altLang="tr-TR" sz="1000"/>
              <a:t> </a:t>
            </a:r>
          </a:p>
        </p:txBody>
      </p:sp>
      <p:sp>
        <p:nvSpPr>
          <p:cNvPr id="51215"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51216" name="Picture 15" descr="logo">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ppt_x"/>
                                          </p:val>
                                        </p:tav>
                                        <p:tav tm="100000">
                                          <p:val>
                                            <p:strVal val="#ppt_x"/>
                                          </p:val>
                                        </p:tav>
                                      </p:tavLst>
                                    </p:anim>
                                    <p:anim calcmode="lin" valueType="num">
                                      <p:cBhvr additive="base">
                                        <p:cTn id="14" dur="500" fill="hold"/>
                                        <p:tgtEl>
                                          <p:spTgt spid="7168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72"/>
                                        </p:tgtEl>
                                        <p:attrNameLst>
                                          <p:attrName>style.visibility</p:attrName>
                                        </p:attrNameLst>
                                      </p:cBhvr>
                                      <p:to>
                                        <p:strVal val="visible"/>
                                      </p:to>
                                    </p:set>
                                    <p:anim calcmode="lin" valueType="num">
                                      <p:cBhvr additive="base">
                                        <p:cTn id="19" dur="500" fill="hold"/>
                                        <p:tgtEl>
                                          <p:spTgt spid="27672"/>
                                        </p:tgtEl>
                                        <p:attrNameLst>
                                          <p:attrName>ppt_x</p:attrName>
                                        </p:attrNameLst>
                                      </p:cBhvr>
                                      <p:tavLst>
                                        <p:tav tm="0">
                                          <p:val>
                                            <p:strVal val="#ppt_x"/>
                                          </p:val>
                                        </p:tav>
                                        <p:tav tm="100000">
                                          <p:val>
                                            <p:strVal val="#ppt_x"/>
                                          </p:val>
                                        </p:tav>
                                      </p:tavLst>
                                    </p:anim>
                                    <p:anim calcmode="lin" valueType="num">
                                      <p:cBhvr additive="base">
                                        <p:cTn id="20" dur="500" fill="hold"/>
                                        <p:tgtEl>
                                          <p:spTgt spid="2767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668"/>
                                        </p:tgtEl>
                                        <p:attrNameLst>
                                          <p:attrName>style.visibility</p:attrName>
                                        </p:attrNameLst>
                                      </p:cBhvr>
                                      <p:to>
                                        <p:strVal val="visible"/>
                                      </p:to>
                                    </p:set>
                                    <p:anim calcmode="lin" valueType="num">
                                      <p:cBhvr additive="base">
                                        <p:cTn id="25" dur="500" fill="hold"/>
                                        <p:tgtEl>
                                          <p:spTgt spid="27668"/>
                                        </p:tgtEl>
                                        <p:attrNameLst>
                                          <p:attrName>ppt_x</p:attrName>
                                        </p:attrNameLst>
                                      </p:cBhvr>
                                      <p:tavLst>
                                        <p:tav tm="0">
                                          <p:val>
                                            <p:strVal val="#ppt_x"/>
                                          </p:val>
                                        </p:tav>
                                        <p:tav tm="100000">
                                          <p:val>
                                            <p:strVal val="#ppt_x"/>
                                          </p:val>
                                        </p:tav>
                                      </p:tavLst>
                                    </p:anim>
                                    <p:anim calcmode="lin" valueType="num">
                                      <p:cBhvr additive="base">
                                        <p:cTn id="26" dur="500" fill="hold"/>
                                        <p:tgtEl>
                                          <p:spTgt spid="2766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1687"/>
                                        </p:tgtEl>
                                        <p:attrNameLst>
                                          <p:attrName>style.visibility</p:attrName>
                                        </p:attrNameLst>
                                      </p:cBhvr>
                                      <p:to>
                                        <p:strVal val="visible"/>
                                      </p:to>
                                    </p:set>
                                    <p:anim calcmode="lin" valueType="num">
                                      <p:cBhvr additive="base">
                                        <p:cTn id="31" dur="500" fill="hold"/>
                                        <p:tgtEl>
                                          <p:spTgt spid="71687"/>
                                        </p:tgtEl>
                                        <p:attrNameLst>
                                          <p:attrName>ppt_x</p:attrName>
                                        </p:attrNameLst>
                                      </p:cBhvr>
                                      <p:tavLst>
                                        <p:tav tm="0">
                                          <p:val>
                                            <p:strVal val="#ppt_x"/>
                                          </p:val>
                                        </p:tav>
                                        <p:tav tm="100000">
                                          <p:val>
                                            <p:strVal val="#ppt_x"/>
                                          </p:val>
                                        </p:tav>
                                      </p:tavLst>
                                    </p:anim>
                                    <p:anim calcmode="lin" valueType="num">
                                      <p:cBhvr additive="base">
                                        <p:cTn id="32" dur="500" fill="hold"/>
                                        <p:tgtEl>
                                          <p:spTgt spid="7168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663"/>
                                        </p:tgtEl>
                                        <p:attrNameLst>
                                          <p:attrName>style.visibility</p:attrName>
                                        </p:attrNameLst>
                                      </p:cBhvr>
                                      <p:to>
                                        <p:strVal val="visible"/>
                                      </p:to>
                                    </p:set>
                                    <p:anim calcmode="lin" valueType="num">
                                      <p:cBhvr additive="base">
                                        <p:cTn id="37" dur="500" fill="hold"/>
                                        <p:tgtEl>
                                          <p:spTgt spid="27663"/>
                                        </p:tgtEl>
                                        <p:attrNameLst>
                                          <p:attrName>ppt_x</p:attrName>
                                        </p:attrNameLst>
                                      </p:cBhvr>
                                      <p:tavLst>
                                        <p:tav tm="0">
                                          <p:val>
                                            <p:strVal val="#ppt_x"/>
                                          </p:val>
                                        </p:tav>
                                        <p:tav tm="100000">
                                          <p:val>
                                            <p:strVal val="#ppt_x"/>
                                          </p:val>
                                        </p:tav>
                                      </p:tavLst>
                                    </p:anim>
                                    <p:anim calcmode="lin" valueType="num">
                                      <p:cBhvr additive="base">
                                        <p:cTn id="38" dur="500" fill="hold"/>
                                        <p:tgtEl>
                                          <p:spTgt spid="2766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671"/>
                                        </p:tgtEl>
                                        <p:attrNameLst>
                                          <p:attrName>style.visibility</p:attrName>
                                        </p:attrNameLst>
                                      </p:cBhvr>
                                      <p:to>
                                        <p:strVal val="visible"/>
                                      </p:to>
                                    </p:set>
                                    <p:anim calcmode="lin" valueType="num">
                                      <p:cBhvr additive="base">
                                        <p:cTn id="41" dur="500" fill="hold"/>
                                        <p:tgtEl>
                                          <p:spTgt spid="27671"/>
                                        </p:tgtEl>
                                        <p:attrNameLst>
                                          <p:attrName>ppt_x</p:attrName>
                                        </p:attrNameLst>
                                      </p:cBhvr>
                                      <p:tavLst>
                                        <p:tav tm="0">
                                          <p:val>
                                            <p:strVal val="#ppt_x"/>
                                          </p:val>
                                        </p:tav>
                                        <p:tav tm="100000">
                                          <p:val>
                                            <p:strVal val="#ppt_x"/>
                                          </p:val>
                                        </p:tav>
                                      </p:tavLst>
                                    </p:anim>
                                    <p:anim calcmode="lin" valueType="num">
                                      <p:cBhvr additive="base">
                                        <p:cTn id="42" dur="500" fill="hold"/>
                                        <p:tgtEl>
                                          <p:spTgt spid="2767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669"/>
                                        </p:tgtEl>
                                        <p:attrNameLst>
                                          <p:attrName>style.visibility</p:attrName>
                                        </p:attrNameLst>
                                      </p:cBhvr>
                                      <p:to>
                                        <p:strVal val="visible"/>
                                      </p:to>
                                    </p:set>
                                    <p:anim calcmode="lin" valueType="num">
                                      <p:cBhvr additive="base">
                                        <p:cTn id="45" dur="500" fill="hold"/>
                                        <p:tgtEl>
                                          <p:spTgt spid="27669"/>
                                        </p:tgtEl>
                                        <p:attrNameLst>
                                          <p:attrName>ppt_x</p:attrName>
                                        </p:attrNameLst>
                                      </p:cBhvr>
                                      <p:tavLst>
                                        <p:tav tm="0">
                                          <p:val>
                                            <p:strVal val="#ppt_x"/>
                                          </p:val>
                                        </p:tav>
                                        <p:tav tm="100000">
                                          <p:val>
                                            <p:strVal val="#ppt_x"/>
                                          </p:val>
                                        </p:tav>
                                      </p:tavLst>
                                    </p:anim>
                                    <p:anim calcmode="lin" valueType="num">
                                      <p:cBhvr additive="base">
                                        <p:cTn id="46" dur="500" fill="hold"/>
                                        <p:tgtEl>
                                          <p:spTgt spid="2766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667"/>
                                        </p:tgtEl>
                                        <p:attrNameLst>
                                          <p:attrName>style.visibility</p:attrName>
                                        </p:attrNameLst>
                                      </p:cBhvr>
                                      <p:to>
                                        <p:strVal val="visible"/>
                                      </p:to>
                                    </p:set>
                                    <p:anim calcmode="lin" valueType="num">
                                      <p:cBhvr additive="base">
                                        <p:cTn id="49" dur="500" fill="hold"/>
                                        <p:tgtEl>
                                          <p:spTgt spid="27667"/>
                                        </p:tgtEl>
                                        <p:attrNameLst>
                                          <p:attrName>ppt_x</p:attrName>
                                        </p:attrNameLst>
                                      </p:cBhvr>
                                      <p:tavLst>
                                        <p:tav tm="0">
                                          <p:val>
                                            <p:strVal val="#ppt_x"/>
                                          </p:val>
                                        </p:tav>
                                        <p:tav tm="100000">
                                          <p:val>
                                            <p:strVal val="#ppt_x"/>
                                          </p:val>
                                        </p:tav>
                                      </p:tavLst>
                                    </p:anim>
                                    <p:anim calcmode="lin" valueType="num">
                                      <p:cBhvr additive="base">
                                        <p:cTn id="50" dur="500" fill="hold"/>
                                        <p:tgtEl>
                                          <p:spTgt spid="2766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665"/>
                                        </p:tgtEl>
                                        <p:attrNameLst>
                                          <p:attrName>style.visibility</p:attrName>
                                        </p:attrNameLst>
                                      </p:cBhvr>
                                      <p:to>
                                        <p:strVal val="visible"/>
                                      </p:to>
                                    </p:set>
                                    <p:anim calcmode="lin" valueType="num">
                                      <p:cBhvr additive="base">
                                        <p:cTn id="53" dur="500" fill="hold"/>
                                        <p:tgtEl>
                                          <p:spTgt spid="27665"/>
                                        </p:tgtEl>
                                        <p:attrNameLst>
                                          <p:attrName>ppt_x</p:attrName>
                                        </p:attrNameLst>
                                      </p:cBhvr>
                                      <p:tavLst>
                                        <p:tav tm="0">
                                          <p:val>
                                            <p:strVal val="#ppt_x"/>
                                          </p:val>
                                        </p:tav>
                                        <p:tav tm="100000">
                                          <p:val>
                                            <p:strVal val="#ppt_x"/>
                                          </p:val>
                                        </p:tav>
                                      </p:tavLst>
                                    </p:anim>
                                    <p:anim calcmode="lin" valueType="num">
                                      <p:cBhvr additive="base">
                                        <p:cTn id="54" dur="500" fill="hold"/>
                                        <p:tgtEl>
                                          <p:spTgt spid="276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77" name="Group 81"/>
          <p:cNvGraphicFramePr>
            <a:graphicFrameLocks noGrp="1"/>
          </p:cNvGraphicFramePr>
          <p:nvPr>
            <p:ph/>
          </p:nvPr>
        </p:nvGraphicFramePr>
        <p:xfrm>
          <a:off x="179388" y="1557338"/>
          <a:ext cx="2808287" cy="3292475"/>
        </p:xfrm>
        <a:graphic>
          <a:graphicData uri="http://schemas.openxmlformats.org/drawingml/2006/table">
            <a:tbl>
              <a:tblPr/>
              <a:tblGrid>
                <a:gridCol w="2808287"/>
              </a:tblGrid>
              <a:tr h="3292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ELEKTROTEL ELEKTRONİK</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VE TELEKOMÜNİKASYON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SAN. VE TİC. LTD. ŞTİ.</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tr-TR" altLang="tr-TR" sz="1400" b="0" i="0" u="none" strike="noStrike" cap="none" normalizeH="0" baseline="0" dirty="0" smtClean="0">
                        <a:ln>
                          <a:noFill/>
                        </a:ln>
                        <a:solidFill>
                          <a:srgbClr val="000066"/>
                        </a:solidFill>
                        <a:effectLst/>
                        <a:latin typeface="Arial" charset="0"/>
                        <a:ea typeface="ＭＳ Ｐゴシック"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Adres: Yukarı </a:t>
                      </a:r>
                      <a:r>
                        <a:rPr kumimoji="0" lang="tr-TR" altLang="tr-TR" sz="1400" b="0" i="0" u="none" strike="noStrike" cap="none" normalizeH="0" baseline="0" dirty="0" err="1" smtClean="0">
                          <a:ln>
                            <a:noFill/>
                          </a:ln>
                          <a:solidFill>
                            <a:srgbClr val="000066"/>
                          </a:solidFill>
                          <a:effectLst/>
                          <a:latin typeface="Arial" charset="0"/>
                          <a:ea typeface="ＭＳ Ｐゴシック" pitchFamily="34" charset="-128"/>
                        </a:rPr>
                        <a:t>Dudullu</a:t>
                      </a:r>
                      <a:endParaRPr kumimoji="0" lang="tr-TR" altLang="tr-TR" sz="1400" b="0" i="0" u="none" strike="noStrike" cap="none" normalizeH="0" baseline="0" dirty="0" smtClean="0">
                        <a:ln>
                          <a:noFill/>
                        </a:ln>
                        <a:solidFill>
                          <a:srgbClr val="000066"/>
                        </a:solidFill>
                        <a:effectLst/>
                        <a:latin typeface="Arial" charset="0"/>
                        <a:ea typeface="ＭＳ Ｐゴシック"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Organize Sanayi Bölgesi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3. Cadde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Saraçoğlu İş Merkezi 5/34-35-36</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Ümraniye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İstanbul TÜRKİYE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tr-TR" altLang="tr-TR" sz="1400" b="0" i="0" u="none" strike="noStrike" cap="none" normalizeH="0" baseline="0" dirty="0" smtClean="0">
                        <a:ln>
                          <a:noFill/>
                        </a:ln>
                        <a:solidFill>
                          <a:srgbClr val="000066"/>
                        </a:solidFill>
                        <a:effectLst/>
                        <a:latin typeface="Arial" charset="0"/>
                        <a:ea typeface="ＭＳ Ｐゴシック"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Tel: +90 216 420 90 92 (</a:t>
                      </a:r>
                      <a:r>
                        <a:rPr kumimoji="0" lang="tr-TR" altLang="tr-TR" sz="1400" b="0" i="0" u="none" strike="noStrike" cap="none" normalizeH="0" baseline="0" dirty="0" err="1" smtClean="0">
                          <a:ln>
                            <a:noFill/>
                          </a:ln>
                          <a:solidFill>
                            <a:srgbClr val="000066"/>
                          </a:solidFill>
                          <a:effectLst/>
                          <a:latin typeface="Arial" charset="0"/>
                          <a:ea typeface="ＭＳ Ｐゴシック" pitchFamily="34" charset="-128"/>
                        </a:rPr>
                        <a:t>Pbx</a:t>
                      </a: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err="1" smtClean="0">
                          <a:ln>
                            <a:noFill/>
                          </a:ln>
                          <a:solidFill>
                            <a:srgbClr val="000066"/>
                          </a:solidFill>
                          <a:effectLst/>
                          <a:latin typeface="Arial" charset="0"/>
                          <a:ea typeface="ＭＳ Ｐゴシック" pitchFamily="34" charset="-128"/>
                        </a:rPr>
                        <a:t>Fax</a:t>
                      </a: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 +90 216 420 90 48</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tr-TR" altLang="tr-TR" sz="1400" b="0" i="0" u="none" strike="noStrike" cap="none" normalizeH="0" baseline="0" dirty="0" smtClean="0">
                        <a:ln>
                          <a:noFill/>
                        </a:ln>
                        <a:solidFill>
                          <a:srgbClr val="000066"/>
                        </a:solidFill>
                        <a:effectLst/>
                        <a:latin typeface="Arial" charset="0"/>
                        <a:ea typeface="ＭＳ Ｐゴシック" pitchFamily="34" charset="-128"/>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rPr>
                        <a:t>E-posta: </a:t>
                      </a:r>
                      <a:r>
                        <a:rPr kumimoji="0" lang="tr-TR" altLang="tr-TR" sz="1400" b="0" i="0" u="none" strike="noStrike" cap="none" normalizeH="0" baseline="0" dirty="0" smtClean="0">
                          <a:ln>
                            <a:noFill/>
                          </a:ln>
                          <a:solidFill>
                            <a:srgbClr val="000066"/>
                          </a:solidFill>
                          <a:effectLst/>
                          <a:latin typeface="Arial" charset="0"/>
                          <a:ea typeface="ＭＳ Ｐゴシック" pitchFamily="34" charset="-128"/>
                          <a:hlinkClick r:id="rId3"/>
                        </a:rPr>
                        <a:t>info@elektrotel.com</a:t>
                      </a:r>
                      <a:endParaRPr kumimoji="0" lang="tr-TR" altLang="tr-TR" sz="1400" b="0" i="0" u="none" strike="noStrike" cap="none" normalizeH="0" baseline="0" dirty="0" smtClean="0">
                        <a:ln>
                          <a:noFill/>
                        </a:ln>
                        <a:solidFill>
                          <a:srgbClr val="000066"/>
                        </a:solidFill>
                        <a:effectLst/>
                        <a:latin typeface="Arial" charset="0"/>
                        <a:ea typeface="ＭＳ Ｐゴシック" pitchFamily="34" charset="-128"/>
                      </a:endParaRPr>
                    </a:p>
                  </a:txBody>
                  <a:tcPr marT="45729" marB="45729" anchor="ctr" horzOverflow="overflow">
                    <a:lnL>
                      <a:noFill/>
                    </a:lnL>
                    <a:lnR>
                      <a:noFill/>
                    </a:lnR>
                    <a:lnT>
                      <a:noFill/>
                    </a:lnT>
                    <a:lnB>
                      <a:noFill/>
                    </a:lnB>
                    <a:lnTlToBr>
                      <a:noFill/>
                    </a:lnTlToBr>
                    <a:lnBlToTr>
                      <a:noFill/>
                    </a:lnBlToTr>
                    <a:noFill/>
                  </a:tcPr>
                </a:tc>
              </a:tr>
            </a:tbl>
          </a:graphicData>
        </a:graphic>
      </p:graphicFrame>
      <p:pic>
        <p:nvPicPr>
          <p:cNvPr id="29703" name="Picture 65" descr="kro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900363"/>
            <a:ext cx="518477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53254"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
        <p:nvSpPr>
          <p:cNvPr id="7" name="21 Metin kutusu"/>
          <p:cNvSpPr txBox="1">
            <a:spLocks noChangeArrowheads="1"/>
          </p:cNvSpPr>
          <p:nvPr/>
        </p:nvSpPr>
        <p:spPr bwMode="auto">
          <a:xfrm>
            <a:off x="3779838" y="1825625"/>
            <a:ext cx="4248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2800" b="1">
                <a:solidFill>
                  <a:srgbClr val="191EFF"/>
                </a:solidFill>
                <a:latin typeface="Adobe Gothic Std B" panose="020B0800000000000000" pitchFamily="34" charset="-128"/>
                <a:ea typeface="Adobe Gothic Std B" panose="020B0800000000000000" pitchFamily="34" charset="-128"/>
              </a:rPr>
              <a:t>WWW.ELEKTROTEL.COM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blinds(horizontal)">
                                      <p:cBhvr>
                                        <p:cTn id="7" dur="500"/>
                                        <p:tgtEl>
                                          <p:spTgt spid="297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0" y="6092825"/>
            <a:ext cx="9144000" cy="765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55299" name="Picture 6" descr="i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6126163"/>
            <a:ext cx="12239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8"/>
          <p:cNvSpPr txBox="1">
            <a:spLocks noChangeArrowheads="1"/>
          </p:cNvSpPr>
          <p:nvPr/>
        </p:nvSpPr>
        <p:spPr bwMode="auto">
          <a:xfrm>
            <a:off x="7618413" y="6597650"/>
            <a:ext cx="15255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100">
                <a:solidFill>
                  <a:srgbClr val="000066"/>
                </a:solidFill>
                <a:latin typeface="Lucida Sans Unicode" panose="020B0602030504020204" pitchFamily="34" charset="0"/>
              </a:rPr>
              <a:t>www.elektrotel.com</a:t>
            </a:r>
          </a:p>
        </p:txBody>
      </p:sp>
      <p:pic>
        <p:nvPicPr>
          <p:cNvPr id="30730" name="Picture 11" descr="C:\Users\volkan\Desktop\BEL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62175"/>
            <a:ext cx="18319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2" descr="C:\Users\volkan\Desktop\P72545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773238"/>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3" descr="C:\Users\volkan\Desktop\v.l 29.07.2009 11-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082800"/>
            <a:ext cx="15843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4" descr="C:\Users\volkan\Desktop\v.ll 29.07.2009 11-4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650" y="1738313"/>
            <a:ext cx="14255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55306" name="Picture 15" descr="logo">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
        <p:nvSpPr>
          <p:cNvPr id="55308" name="Text Box 9"/>
          <p:cNvSpPr txBox="1">
            <a:spLocks noChangeArrowheads="1"/>
          </p:cNvSpPr>
          <p:nvPr/>
        </p:nvSpPr>
        <p:spPr bwMode="auto">
          <a:xfrm>
            <a:off x="2627313" y="5014913"/>
            <a:ext cx="4465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4000" b="1" i="1">
                <a:solidFill>
                  <a:srgbClr val="002060"/>
                </a:solidFill>
              </a:rPr>
              <a:t>Teşekkür ederiz</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additive="base">
                                        <p:cTn id="7" dur="500" fill="hold"/>
                                        <p:tgtEl>
                                          <p:spTgt spid="30730"/>
                                        </p:tgtEl>
                                        <p:attrNameLst>
                                          <p:attrName>ppt_x</p:attrName>
                                        </p:attrNameLst>
                                      </p:cBhvr>
                                      <p:tavLst>
                                        <p:tav tm="0">
                                          <p:val>
                                            <p:strVal val="#ppt_x"/>
                                          </p:val>
                                        </p:tav>
                                        <p:tav tm="100000">
                                          <p:val>
                                            <p:strVal val="#ppt_x"/>
                                          </p:val>
                                        </p:tav>
                                      </p:tavLst>
                                    </p:anim>
                                    <p:anim calcmode="lin" valueType="num">
                                      <p:cBhvr additive="base">
                                        <p:cTn id="8"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31"/>
                                        </p:tgtEl>
                                        <p:attrNameLst>
                                          <p:attrName>style.visibility</p:attrName>
                                        </p:attrNameLst>
                                      </p:cBhvr>
                                      <p:to>
                                        <p:strVal val="visible"/>
                                      </p:to>
                                    </p:set>
                                    <p:anim calcmode="lin" valueType="num">
                                      <p:cBhvr additive="base">
                                        <p:cTn id="13" dur="500" fill="hold"/>
                                        <p:tgtEl>
                                          <p:spTgt spid="30731"/>
                                        </p:tgtEl>
                                        <p:attrNameLst>
                                          <p:attrName>ppt_x</p:attrName>
                                        </p:attrNameLst>
                                      </p:cBhvr>
                                      <p:tavLst>
                                        <p:tav tm="0">
                                          <p:val>
                                            <p:strVal val="#ppt_x"/>
                                          </p:val>
                                        </p:tav>
                                        <p:tav tm="100000">
                                          <p:val>
                                            <p:strVal val="#ppt_x"/>
                                          </p:val>
                                        </p:tav>
                                      </p:tavLst>
                                    </p:anim>
                                    <p:anim calcmode="lin" valueType="num">
                                      <p:cBhvr additive="base">
                                        <p:cTn id="14" dur="500" fill="hold"/>
                                        <p:tgtEl>
                                          <p:spTgt spid="3073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32"/>
                                        </p:tgtEl>
                                        <p:attrNameLst>
                                          <p:attrName>style.visibility</p:attrName>
                                        </p:attrNameLst>
                                      </p:cBhvr>
                                      <p:to>
                                        <p:strVal val="visible"/>
                                      </p:to>
                                    </p:set>
                                    <p:anim calcmode="lin" valueType="num">
                                      <p:cBhvr additive="base">
                                        <p:cTn id="19" dur="500" fill="hold"/>
                                        <p:tgtEl>
                                          <p:spTgt spid="30732"/>
                                        </p:tgtEl>
                                        <p:attrNameLst>
                                          <p:attrName>ppt_x</p:attrName>
                                        </p:attrNameLst>
                                      </p:cBhvr>
                                      <p:tavLst>
                                        <p:tav tm="0">
                                          <p:val>
                                            <p:strVal val="#ppt_x"/>
                                          </p:val>
                                        </p:tav>
                                        <p:tav tm="100000">
                                          <p:val>
                                            <p:strVal val="#ppt_x"/>
                                          </p:val>
                                        </p:tav>
                                      </p:tavLst>
                                    </p:anim>
                                    <p:anim calcmode="lin" valueType="num">
                                      <p:cBhvr additive="base">
                                        <p:cTn id="20" dur="500" fill="hold"/>
                                        <p:tgtEl>
                                          <p:spTgt spid="3073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733"/>
                                        </p:tgtEl>
                                        <p:attrNameLst>
                                          <p:attrName>style.visibility</p:attrName>
                                        </p:attrNameLst>
                                      </p:cBhvr>
                                      <p:to>
                                        <p:strVal val="visible"/>
                                      </p:to>
                                    </p:set>
                                    <p:anim calcmode="lin" valueType="num">
                                      <p:cBhvr additive="base">
                                        <p:cTn id="25" dur="500" fill="hold"/>
                                        <p:tgtEl>
                                          <p:spTgt spid="30733"/>
                                        </p:tgtEl>
                                        <p:attrNameLst>
                                          <p:attrName>ppt_x</p:attrName>
                                        </p:attrNameLst>
                                      </p:cBhvr>
                                      <p:tavLst>
                                        <p:tav tm="0">
                                          <p:val>
                                            <p:strVal val="#ppt_x"/>
                                          </p:val>
                                        </p:tav>
                                        <p:tav tm="100000">
                                          <p:val>
                                            <p:strVal val="#ppt_x"/>
                                          </p:val>
                                        </p:tav>
                                      </p:tavLst>
                                    </p:anim>
                                    <p:anim calcmode="lin" valueType="num">
                                      <p:cBhvr additive="base">
                                        <p:cTn id="26" dur="500" fill="hold"/>
                                        <p:tgtEl>
                                          <p:spTgt spid="30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982663"/>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sp>
        <p:nvSpPr>
          <p:cNvPr id="7171" name="Text Box 9"/>
          <p:cNvSpPr txBox="1">
            <a:spLocks noChangeArrowheads="1"/>
          </p:cNvSpPr>
          <p:nvPr/>
        </p:nvSpPr>
        <p:spPr bwMode="auto">
          <a:xfrm>
            <a:off x="3347864" y="1857195"/>
            <a:ext cx="507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dirty="0" smtClean="0">
                <a:solidFill>
                  <a:schemeClr val="accent2"/>
                </a:solidFill>
              </a:rPr>
              <a:t>AKILLI </a:t>
            </a:r>
            <a:r>
              <a:rPr lang="tr-TR" altLang="tr-TR" b="1" dirty="0">
                <a:solidFill>
                  <a:schemeClr val="accent2"/>
                </a:solidFill>
              </a:rPr>
              <a:t>SAYAÇ OKUMA SİSTEMİ</a:t>
            </a:r>
          </a:p>
        </p:txBody>
      </p:sp>
      <p:pic>
        <p:nvPicPr>
          <p:cNvPr id="7172"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Resi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498725"/>
            <a:ext cx="36179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Resim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2924175"/>
            <a:ext cx="23288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2195513" y="1300163"/>
            <a:ext cx="4946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GÖRME ÖZÜRLÜLER İÇİN OKUMA KALEMİ</a:t>
            </a:r>
          </a:p>
        </p:txBody>
      </p:sp>
      <p:sp>
        <p:nvSpPr>
          <p:cNvPr id="9219" name="Text Box 8"/>
          <p:cNvSpPr txBox="1">
            <a:spLocks noChangeArrowheads="1"/>
          </p:cNvSpPr>
          <p:nvPr/>
        </p:nvSpPr>
        <p:spPr bwMode="gray">
          <a:xfrm>
            <a:off x="4859338" y="1773238"/>
            <a:ext cx="360045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tr-TR" altLang="tr-TR" sz="1000"/>
              <a:t> Şık işaretleme ve okuma özelliği</a:t>
            </a:r>
          </a:p>
          <a:p>
            <a:r>
              <a:rPr lang="tr-TR" altLang="tr-TR" sz="1000"/>
              <a:t> </a:t>
            </a:r>
          </a:p>
          <a:p>
            <a:pPr>
              <a:buFont typeface="Arial" panose="020B0604020202020204" pitchFamily="34" charset="0"/>
              <a:buChar char="•"/>
            </a:pPr>
            <a:r>
              <a:rPr lang="tr-TR" altLang="tr-TR" sz="1000"/>
              <a:t> Ses kayıt alma ve ses kaydını dinleme özelliği. </a:t>
            </a:r>
          </a:p>
          <a:p>
            <a:endParaRPr lang="tr-TR" altLang="tr-TR" sz="1000"/>
          </a:p>
          <a:p>
            <a:pPr>
              <a:buFont typeface="Arial" panose="020B0604020202020204" pitchFamily="34" charset="0"/>
              <a:buChar char="•"/>
            </a:pPr>
            <a:r>
              <a:rPr lang="tr-TR" altLang="tr-TR" sz="1000"/>
              <a:t> Bilgileri gözden geçirme ve hatırlama özelliği</a:t>
            </a:r>
          </a:p>
          <a:p>
            <a:r>
              <a:rPr lang="tr-TR" altLang="tr-TR" sz="1000"/>
              <a:t> </a:t>
            </a:r>
          </a:p>
          <a:p>
            <a:pPr>
              <a:buFont typeface="Arial" panose="020B0604020202020204" pitchFamily="34" charset="0"/>
              <a:buChar char="•"/>
            </a:pPr>
            <a:r>
              <a:rPr lang="tr-TR" altLang="tr-TR" sz="1000"/>
              <a:t> Dil(Türkçe, İngilizce, vb.) seçme özelliği</a:t>
            </a:r>
          </a:p>
          <a:p>
            <a:r>
              <a:rPr lang="tr-TR" altLang="tr-TR" sz="1000"/>
              <a:t> </a:t>
            </a:r>
          </a:p>
          <a:p>
            <a:pPr>
              <a:buFont typeface="Arial" panose="020B0604020202020204" pitchFamily="34" charset="0"/>
              <a:buChar char="•"/>
            </a:pPr>
            <a:r>
              <a:rPr lang="tr-TR" altLang="tr-TR" sz="1000"/>
              <a:t> Cevapları gözden geçirme ve değiştirme özelliği</a:t>
            </a:r>
          </a:p>
          <a:p>
            <a:r>
              <a:rPr lang="tr-TR" altLang="tr-TR" sz="1000"/>
              <a:t> </a:t>
            </a:r>
          </a:p>
          <a:p>
            <a:pPr>
              <a:buFont typeface="Arial" panose="020B0604020202020204" pitchFamily="34" charset="0"/>
              <a:buChar char="•"/>
            </a:pPr>
            <a:r>
              <a:rPr lang="tr-TR" altLang="tr-TR" sz="1000"/>
              <a:t> Sınav başlama ve bitiş süresini ayarlama özelliği. </a:t>
            </a:r>
          </a:p>
          <a:p>
            <a:r>
              <a:rPr lang="tr-TR" altLang="tr-TR" sz="1000"/>
              <a:t> </a:t>
            </a:r>
          </a:p>
          <a:p>
            <a:pPr>
              <a:buFont typeface="Arial" panose="020B0604020202020204" pitchFamily="34" charset="0"/>
              <a:buChar char="•"/>
            </a:pPr>
            <a:r>
              <a:rPr lang="tr-TR" altLang="tr-TR" sz="1000"/>
              <a:t> QR kod ile okuyabilme özelliği:</a:t>
            </a:r>
          </a:p>
          <a:p>
            <a:r>
              <a:rPr lang="tr-TR" altLang="tr-TR" sz="1000"/>
              <a:t> </a:t>
            </a:r>
          </a:p>
          <a:p>
            <a:pPr>
              <a:buFont typeface="Arial" panose="020B0604020202020204" pitchFamily="34" charset="0"/>
              <a:buChar char="•"/>
            </a:pPr>
            <a:r>
              <a:rPr lang="tr-TR" altLang="tr-TR" sz="1000"/>
              <a:t> Başlama sürelerini ve soruların okuma sıklığını kaydetme özelliği.</a:t>
            </a:r>
          </a:p>
          <a:p>
            <a:r>
              <a:rPr lang="tr-TR" altLang="tr-TR" sz="1000"/>
              <a:t> </a:t>
            </a:r>
          </a:p>
          <a:p>
            <a:pPr>
              <a:buFont typeface="Arial" panose="020B0604020202020204" pitchFamily="34" charset="0"/>
              <a:buChar char="•"/>
            </a:pPr>
            <a:r>
              <a:rPr lang="tr-TR" altLang="tr-TR" sz="1000"/>
              <a:t> Txt dosyalarını kilitleme</a:t>
            </a:r>
          </a:p>
          <a:p>
            <a:r>
              <a:rPr lang="tr-TR" altLang="tr-TR" sz="1000"/>
              <a:t> </a:t>
            </a:r>
          </a:p>
          <a:p>
            <a:pPr>
              <a:buFont typeface="Arial" panose="020B0604020202020204" pitchFamily="34" charset="0"/>
              <a:buChar char="•"/>
            </a:pPr>
            <a:r>
              <a:rPr lang="tr-TR" altLang="tr-TR" sz="1000"/>
              <a:t> Okuma hızını ayarlama</a:t>
            </a:r>
          </a:p>
          <a:p>
            <a:r>
              <a:rPr lang="tr-TR" altLang="tr-TR" sz="1000"/>
              <a:t> </a:t>
            </a:r>
          </a:p>
          <a:p>
            <a:pPr>
              <a:buFont typeface="Arial" panose="020B0604020202020204" pitchFamily="34" charset="0"/>
              <a:buChar char="•"/>
            </a:pPr>
            <a:r>
              <a:rPr lang="tr-TR" altLang="tr-TR" sz="1000"/>
              <a:t> İşaretlenmemiş soruları hatırlatma özelliği</a:t>
            </a:r>
          </a:p>
          <a:p>
            <a:r>
              <a:rPr lang="tr-TR" altLang="tr-TR" sz="1000"/>
              <a:t> </a:t>
            </a:r>
          </a:p>
          <a:p>
            <a:pPr>
              <a:buFont typeface="Arial" panose="020B0604020202020204" pitchFamily="34" charset="0"/>
              <a:buChar char="•"/>
            </a:pPr>
            <a:r>
              <a:rPr lang="tr-TR" altLang="tr-TR" sz="1000"/>
              <a:t>  Durdurma özelliği (pause tuşu)</a:t>
            </a:r>
          </a:p>
          <a:p>
            <a:r>
              <a:rPr lang="tr-TR" altLang="tr-TR" sz="1000"/>
              <a:t> </a:t>
            </a:r>
          </a:p>
          <a:p>
            <a:pPr>
              <a:buFont typeface="Arial" panose="020B0604020202020204" pitchFamily="34" charset="0"/>
              <a:buChar char="•"/>
            </a:pPr>
            <a:r>
              <a:rPr lang="tr-TR" altLang="tr-TR" sz="1000"/>
              <a:t> 600MAH Li-on pil( 8 saat boyunca cihaz açık kalabilecektir)</a:t>
            </a:r>
          </a:p>
          <a:p>
            <a:r>
              <a:rPr lang="tr-TR" altLang="tr-TR" sz="1000"/>
              <a:t> </a:t>
            </a:r>
          </a:p>
          <a:p>
            <a:pPr>
              <a:buFont typeface="Arial" panose="020B0604020202020204" pitchFamily="34" charset="0"/>
              <a:buChar char="•"/>
            </a:pPr>
            <a:r>
              <a:rPr lang="tr-TR" altLang="tr-TR" sz="1000"/>
              <a:t> 8GB hafıza</a:t>
            </a:r>
          </a:p>
          <a:p>
            <a:r>
              <a:rPr lang="tr-TR" altLang="tr-TR" sz="1000"/>
              <a:t> </a:t>
            </a:r>
          </a:p>
          <a:p>
            <a:pPr>
              <a:buFont typeface="Arial" panose="020B0604020202020204" pitchFamily="34" charset="0"/>
              <a:buChar char="•"/>
            </a:pPr>
            <a:r>
              <a:rPr lang="tr-TR" altLang="tr-TR" sz="1000"/>
              <a:t> Dahili Hoparlör ve kulaklık çıkışı</a:t>
            </a:r>
            <a:endParaRPr lang="en-US" altLang="tr-TR" sz="1000">
              <a:solidFill>
                <a:srgbClr val="000066"/>
              </a:solidFill>
            </a:endParaRPr>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385921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9222" name="Picture 15" descr="log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3492500" y="1268413"/>
            <a:ext cx="2535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SOLAR AYDINLATMA</a:t>
            </a:r>
          </a:p>
        </p:txBody>
      </p:sp>
      <p:sp>
        <p:nvSpPr>
          <p:cNvPr id="11267" name="9 Metin kutusu"/>
          <p:cNvSpPr txBox="1">
            <a:spLocks noChangeArrowheads="1"/>
          </p:cNvSpPr>
          <p:nvPr/>
        </p:nvSpPr>
        <p:spPr bwMode="auto">
          <a:xfrm>
            <a:off x="5004048" y="3530256"/>
            <a:ext cx="3744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400" dirty="0"/>
              <a:t>- %100 solar besleme.</a:t>
            </a:r>
          </a:p>
          <a:p>
            <a:pPr eaLnBrk="1" hangingPunct="1"/>
            <a:r>
              <a:rPr lang="tr-TR" altLang="tr-TR" sz="1400" dirty="0"/>
              <a:t>- </a:t>
            </a:r>
            <a:r>
              <a:rPr lang="tr-TR" altLang="tr-TR" sz="1400" dirty="0" smtClean="0"/>
              <a:t> Görüntü </a:t>
            </a:r>
            <a:r>
              <a:rPr lang="tr-TR" altLang="tr-TR" sz="1400" dirty="0"/>
              <a:t>kirliliğine yol açmayan tasarım</a:t>
            </a:r>
            <a:r>
              <a:rPr lang="tr-TR" altLang="tr-TR" sz="1400" dirty="0" smtClean="0"/>
              <a:t>.</a:t>
            </a:r>
            <a:endParaRPr lang="tr-TR" altLang="tr-TR" sz="1400" dirty="0"/>
          </a:p>
        </p:txBody>
      </p:sp>
      <p:sp>
        <p:nvSpPr>
          <p:cNvPr id="11268"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11269" name="Picture 15" descr="log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Resim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905" y="4020785"/>
            <a:ext cx="2448272" cy="251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pic>
        <p:nvPicPr>
          <p:cNvPr id="2" name="Resim 1"/>
          <p:cNvPicPr>
            <a:picLocks noChangeAspect="1"/>
          </p:cNvPicPr>
          <p:nvPr/>
        </p:nvPicPr>
        <p:blipFill>
          <a:blip r:embed="rId6"/>
          <a:stretch>
            <a:fillRect/>
          </a:stretch>
        </p:blipFill>
        <p:spPr>
          <a:xfrm>
            <a:off x="179512" y="1638300"/>
            <a:ext cx="3831464" cy="4986338"/>
          </a:xfrm>
          <a:prstGeom prst="rect">
            <a:avLst/>
          </a:prstGeom>
        </p:spPr>
      </p:pic>
      <p:sp>
        <p:nvSpPr>
          <p:cNvPr id="11" name="9 Metin kutusu"/>
          <p:cNvSpPr txBox="1">
            <a:spLocks noChangeArrowheads="1"/>
          </p:cNvSpPr>
          <p:nvPr/>
        </p:nvSpPr>
        <p:spPr bwMode="auto">
          <a:xfrm>
            <a:off x="4160941" y="1790682"/>
            <a:ext cx="3744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1400" dirty="0"/>
              <a:t>- </a:t>
            </a:r>
            <a:r>
              <a:rPr lang="tr-TR" altLang="tr-TR" sz="1400" dirty="0" smtClean="0"/>
              <a:t>   Solar + şebeke.</a:t>
            </a:r>
            <a:endParaRPr lang="tr-TR" altLang="tr-TR" sz="1400" dirty="0"/>
          </a:p>
          <a:p>
            <a:pPr eaLnBrk="1" hangingPunct="1"/>
            <a:r>
              <a:rPr lang="tr-TR" altLang="tr-TR" sz="1400" dirty="0" smtClean="0"/>
              <a:t>-    Yönetim sistem desteği.</a:t>
            </a:r>
          </a:p>
          <a:p>
            <a:pPr marL="285750" indent="-285750" eaLnBrk="1" hangingPunct="1">
              <a:buFontTx/>
              <a:buChar char="-"/>
            </a:pPr>
            <a:r>
              <a:rPr lang="tr-TR" altLang="tr-TR" sz="1400" dirty="0" smtClean="0"/>
              <a:t>Modüler yapı</a:t>
            </a:r>
          </a:p>
          <a:p>
            <a:pPr marL="285750" indent="-285750" eaLnBrk="1" hangingPunct="1">
              <a:buFontTx/>
              <a:buChar char="-"/>
            </a:pPr>
            <a:r>
              <a:rPr lang="tr-TR" altLang="tr-TR" sz="1400" dirty="0" smtClean="0"/>
              <a:t>Entegre sistem</a:t>
            </a:r>
            <a:endParaRPr lang="tr-TR" altLang="tr-TR" sz="1400"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982663"/>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sp>
        <p:nvSpPr>
          <p:cNvPr id="13315" name="Text Box 8"/>
          <p:cNvSpPr txBox="1">
            <a:spLocks noChangeArrowheads="1"/>
          </p:cNvSpPr>
          <p:nvPr/>
        </p:nvSpPr>
        <p:spPr bwMode="gray">
          <a:xfrm>
            <a:off x="973138" y="1720850"/>
            <a:ext cx="69834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tr-TR" altLang="tr-TR" sz="1400">
                <a:solidFill>
                  <a:srgbClr val="000066"/>
                </a:solidFill>
              </a:rPr>
              <a:t>15 senedir Siemens (Nokia) ve TT için üretmekte olduğumuz, Smart Kart ve Kredi Kartı kullanımlı ankesörlü telefon sistemleri. Sistemden internete bağlanmak ve SMS gibi uygulamaları gerçekleştirmek mümkündür.</a:t>
            </a:r>
            <a:endParaRPr lang="en-US" altLang="tr-TR" sz="1400">
              <a:solidFill>
                <a:srgbClr val="000066"/>
              </a:solidFill>
            </a:endParaRPr>
          </a:p>
        </p:txBody>
      </p:sp>
      <p:sp>
        <p:nvSpPr>
          <p:cNvPr id="13316" name="Text Box 9"/>
          <p:cNvSpPr txBox="1">
            <a:spLocks noChangeArrowheads="1"/>
          </p:cNvSpPr>
          <p:nvPr/>
        </p:nvSpPr>
        <p:spPr bwMode="auto">
          <a:xfrm>
            <a:off x="2055813" y="1230313"/>
            <a:ext cx="481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TÜRK TELEKOM - ANKESÖRLÜ TELEFON</a:t>
            </a:r>
          </a:p>
        </p:txBody>
      </p:sp>
      <p:pic>
        <p:nvPicPr>
          <p:cNvPr id="5129" name="Picture 10" descr="C:\Users\volkan\Desktop\IMG_35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36838"/>
            <a:ext cx="36718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2" descr="C:\Users\volkan\Desktop\Clipboard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2852738"/>
            <a:ext cx="21669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4" descr="http://1.bp.blogspot.com/_cDWs4eXOjrg/TP1cNghJMEI/AAAAAAAAAHM/LkfK9MXgR24/s1600/tt+k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5373688"/>
            <a:ext cx="18002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5" descr="logo">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additive="base">
                                        <p:cTn id="7" dur="500" fill="hold"/>
                                        <p:tgtEl>
                                          <p:spTgt spid="5129"/>
                                        </p:tgtEl>
                                        <p:attrNameLst>
                                          <p:attrName>ppt_x</p:attrName>
                                        </p:attrNameLst>
                                      </p:cBhvr>
                                      <p:tavLst>
                                        <p:tav tm="0">
                                          <p:val>
                                            <p:strVal val="#ppt_x"/>
                                          </p:val>
                                        </p:tav>
                                        <p:tav tm="100000">
                                          <p:val>
                                            <p:strVal val="#ppt_x"/>
                                          </p:val>
                                        </p:tav>
                                      </p:tavLst>
                                    </p:anim>
                                    <p:anim calcmode="lin" valueType="num">
                                      <p:cBhvr additive="base">
                                        <p:cTn id="8" dur="500" fill="hold"/>
                                        <p:tgtEl>
                                          <p:spTgt spid="51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30"/>
                                        </p:tgtEl>
                                        <p:attrNameLst>
                                          <p:attrName>style.visibility</p:attrName>
                                        </p:attrNameLst>
                                      </p:cBhvr>
                                      <p:to>
                                        <p:strVal val="visible"/>
                                      </p:to>
                                    </p:set>
                                    <p:anim calcmode="lin" valueType="num">
                                      <p:cBhvr additive="base">
                                        <p:cTn id="11" dur="500" fill="hold"/>
                                        <p:tgtEl>
                                          <p:spTgt spid="5130"/>
                                        </p:tgtEl>
                                        <p:attrNameLst>
                                          <p:attrName>ppt_x</p:attrName>
                                        </p:attrNameLst>
                                      </p:cBhvr>
                                      <p:tavLst>
                                        <p:tav tm="0">
                                          <p:val>
                                            <p:strVal val="#ppt_x"/>
                                          </p:val>
                                        </p:tav>
                                        <p:tav tm="100000">
                                          <p:val>
                                            <p:strVal val="#ppt_x"/>
                                          </p:val>
                                        </p:tav>
                                      </p:tavLst>
                                    </p:anim>
                                    <p:anim calcmode="lin" valueType="num">
                                      <p:cBhvr additive="base">
                                        <p:cTn id="12" dur="500" fill="hold"/>
                                        <p:tgtEl>
                                          <p:spTgt spid="51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31"/>
                                        </p:tgtEl>
                                        <p:attrNameLst>
                                          <p:attrName>style.visibility</p:attrName>
                                        </p:attrNameLst>
                                      </p:cBhvr>
                                      <p:to>
                                        <p:strVal val="visible"/>
                                      </p:to>
                                    </p:set>
                                    <p:anim calcmode="lin" valueType="num">
                                      <p:cBhvr additive="base">
                                        <p:cTn id="15" dur="500" fill="hold"/>
                                        <p:tgtEl>
                                          <p:spTgt spid="5131"/>
                                        </p:tgtEl>
                                        <p:attrNameLst>
                                          <p:attrName>ppt_x</p:attrName>
                                        </p:attrNameLst>
                                      </p:cBhvr>
                                      <p:tavLst>
                                        <p:tav tm="0">
                                          <p:val>
                                            <p:strVal val="#ppt_x"/>
                                          </p:val>
                                        </p:tav>
                                        <p:tav tm="100000">
                                          <p:val>
                                            <p:strVal val="#ppt_x"/>
                                          </p:val>
                                        </p:tav>
                                      </p:tavLst>
                                    </p:anim>
                                    <p:anim calcmode="lin" valueType="num">
                                      <p:cBhvr additive="base">
                                        <p:cTn id="16"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sp>
        <p:nvSpPr>
          <p:cNvPr id="15363" name="Text Box 8"/>
          <p:cNvSpPr txBox="1">
            <a:spLocks noChangeArrowheads="1"/>
          </p:cNvSpPr>
          <p:nvPr/>
        </p:nvSpPr>
        <p:spPr bwMode="gray">
          <a:xfrm>
            <a:off x="973138" y="1773238"/>
            <a:ext cx="69834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tr-TR" altLang="tr-TR" sz="1400">
                <a:solidFill>
                  <a:srgbClr val="000066"/>
                </a:solidFill>
              </a:rPr>
              <a:t>Yeni nesil kartlı telefonumuzda işlemci güçlendirilmiş, bellek yükseltilmiş ve geniş ekran kullanımı ile kullanıcılara daha rahat ve hızlı kullanım sağlanması hedeflenmektedir.</a:t>
            </a:r>
            <a:endParaRPr lang="en-US" altLang="tr-TR" sz="1400">
              <a:solidFill>
                <a:srgbClr val="000066"/>
              </a:solidFill>
            </a:endParaRPr>
          </a:p>
        </p:txBody>
      </p:sp>
      <p:sp>
        <p:nvSpPr>
          <p:cNvPr id="15364" name="Text Box 9"/>
          <p:cNvSpPr txBox="1">
            <a:spLocks noChangeArrowheads="1"/>
          </p:cNvSpPr>
          <p:nvPr/>
        </p:nvSpPr>
        <p:spPr bwMode="auto">
          <a:xfrm>
            <a:off x="2439988" y="1258888"/>
            <a:ext cx="426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YENİ NESİL ANKESÖRLÜ TELEFON</a:t>
            </a:r>
          </a:p>
        </p:txBody>
      </p:sp>
      <p:pic>
        <p:nvPicPr>
          <p:cNvPr id="5132" name="Picture 12" descr="C:\Users\volkan\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636838"/>
            <a:ext cx="3024187"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C:\Users\volkan\Desktop\IMG_118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781300"/>
            <a:ext cx="2843212"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C:\Users\volkan\Desktop\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587875"/>
            <a:ext cx="202088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descr="logo">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500" fill="hold"/>
                                        <p:tgtEl>
                                          <p:spTgt spid="70658"/>
                                        </p:tgtEl>
                                        <p:attrNameLst>
                                          <p:attrName>ppt_x</p:attrName>
                                        </p:attrNameLst>
                                      </p:cBhvr>
                                      <p:tavLst>
                                        <p:tav tm="0">
                                          <p:val>
                                            <p:strVal val="#ppt_x"/>
                                          </p:val>
                                        </p:tav>
                                        <p:tav tm="100000">
                                          <p:val>
                                            <p:strVal val="#ppt_x"/>
                                          </p:val>
                                        </p:tav>
                                      </p:tavLst>
                                    </p:anim>
                                    <p:anim calcmode="lin" valueType="num">
                                      <p:cBhvr additive="base">
                                        <p:cTn id="8" dur="500" fill="hold"/>
                                        <p:tgtEl>
                                          <p:spTgt spid="706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32"/>
                                        </p:tgtEl>
                                        <p:attrNameLst>
                                          <p:attrName>style.visibility</p:attrName>
                                        </p:attrNameLst>
                                      </p:cBhvr>
                                      <p:to>
                                        <p:strVal val="visible"/>
                                      </p:to>
                                    </p:set>
                                    <p:anim calcmode="lin" valueType="num">
                                      <p:cBhvr additive="base">
                                        <p:cTn id="13" dur="500" fill="hold"/>
                                        <p:tgtEl>
                                          <p:spTgt spid="5132"/>
                                        </p:tgtEl>
                                        <p:attrNameLst>
                                          <p:attrName>ppt_x</p:attrName>
                                        </p:attrNameLst>
                                      </p:cBhvr>
                                      <p:tavLst>
                                        <p:tav tm="0">
                                          <p:val>
                                            <p:strVal val="#ppt_x"/>
                                          </p:val>
                                        </p:tav>
                                        <p:tav tm="100000">
                                          <p:val>
                                            <p:strVal val="#ppt_x"/>
                                          </p:val>
                                        </p:tav>
                                      </p:tavLst>
                                    </p:anim>
                                    <p:anim calcmode="lin" valueType="num">
                                      <p:cBhvr additive="base">
                                        <p:cTn id="14" dur="500" fill="hold"/>
                                        <p:tgtEl>
                                          <p:spTgt spid="513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33"/>
                                        </p:tgtEl>
                                        <p:attrNameLst>
                                          <p:attrName>style.visibility</p:attrName>
                                        </p:attrNameLst>
                                      </p:cBhvr>
                                      <p:to>
                                        <p:strVal val="visible"/>
                                      </p:to>
                                    </p:set>
                                    <p:anim calcmode="lin" valueType="num">
                                      <p:cBhvr additive="base">
                                        <p:cTn id="19" dur="500" fill="hold"/>
                                        <p:tgtEl>
                                          <p:spTgt spid="5133"/>
                                        </p:tgtEl>
                                        <p:attrNameLst>
                                          <p:attrName>ppt_x</p:attrName>
                                        </p:attrNameLst>
                                      </p:cBhvr>
                                      <p:tavLst>
                                        <p:tav tm="0">
                                          <p:val>
                                            <p:strVal val="#ppt_x"/>
                                          </p:val>
                                        </p:tav>
                                        <p:tav tm="100000">
                                          <p:val>
                                            <p:strVal val="#ppt_x"/>
                                          </p:val>
                                        </p:tav>
                                      </p:tavLst>
                                    </p:anim>
                                    <p:anim calcmode="lin" valueType="num">
                                      <p:cBhvr additive="base">
                                        <p:cTn id="20" dur="500" fill="hold"/>
                                        <p:tgtEl>
                                          <p:spTgt spid="5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8"/>
          <p:cNvSpPr txBox="1">
            <a:spLocks noChangeArrowheads="1"/>
          </p:cNvSpPr>
          <p:nvPr/>
        </p:nvSpPr>
        <p:spPr bwMode="gray">
          <a:xfrm>
            <a:off x="1120775" y="1697038"/>
            <a:ext cx="70580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tr-TR" altLang="tr-TR" sz="1400">
                <a:solidFill>
                  <a:srgbClr val="000066"/>
                </a:solidFill>
              </a:rPr>
              <a:t>Bozuk para ve smart kart ile çalışan ankesörlü telefon sistemimiz detaylı bir yönetim sistemi yazılımı ve çoklu modem desteği ile bir bütündür. Her türlü raporlama ve alarm alınabilmektedir.</a:t>
            </a:r>
            <a:endParaRPr lang="en-US" altLang="tr-TR" sz="1400">
              <a:solidFill>
                <a:srgbClr val="000066"/>
              </a:solidFill>
            </a:endParaRPr>
          </a:p>
        </p:txBody>
      </p:sp>
      <p:sp>
        <p:nvSpPr>
          <p:cNvPr id="17411" name="Text Box 9"/>
          <p:cNvSpPr txBox="1">
            <a:spLocks noChangeArrowheads="1"/>
          </p:cNvSpPr>
          <p:nvPr/>
        </p:nvSpPr>
        <p:spPr bwMode="auto">
          <a:xfrm>
            <a:off x="755650" y="1196975"/>
            <a:ext cx="778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 TÜRKMENİSTAN İÇİN ÜRETTİĞİMİZ ANKESÖRLÜ TELEFON SİSTEMİ</a:t>
            </a:r>
          </a:p>
        </p:txBody>
      </p:sp>
      <p:pic>
        <p:nvPicPr>
          <p:cNvPr id="6153" name="Picture 2" descr="C:\Users\volkan\Desktop\IMG_114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565400"/>
            <a:ext cx="31686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781300"/>
            <a:ext cx="39941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17415"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checkerboard(across)">
                                      <p:cBhvr>
                                        <p:cTn id="7" dur="50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54"/>
                                        </p:tgtEl>
                                        <p:attrNameLst>
                                          <p:attrName>style.visibility</p:attrName>
                                        </p:attrNameLst>
                                      </p:cBhvr>
                                      <p:to>
                                        <p:strVal val="visible"/>
                                      </p:to>
                                    </p:set>
                                    <p:anim calcmode="lin" valueType="num">
                                      <p:cBhvr additive="base">
                                        <p:cTn id="12" dur="500" fill="hold"/>
                                        <p:tgtEl>
                                          <p:spTgt spid="6154"/>
                                        </p:tgtEl>
                                        <p:attrNameLst>
                                          <p:attrName>ppt_x</p:attrName>
                                        </p:attrNameLst>
                                      </p:cBhvr>
                                      <p:tavLst>
                                        <p:tav tm="0">
                                          <p:val>
                                            <p:strVal val="#ppt_x"/>
                                          </p:val>
                                        </p:tav>
                                        <p:tav tm="100000">
                                          <p:val>
                                            <p:strVal val="#ppt_x"/>
                                          </p:val>
                                        </p:tav>
                                      </p:tavLst>
                                    </p:anim>
                                    <p:anim calcmode="lin" valueType="num">
                                      <p:cBhvr additive="base">
                                        <p:cTn id="13"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9"/>
          <p:cNvSpPr txBox="1">
            <a:spLocks noChangeArrowheads="1"/>
          </p:cNvSpPr>
          <p:nvPr/>
        </p:nvSpPr>
        <p:spPr bwMode="auto">
          <a:xfrm>
            <a:off x="2411413" y="1268413"/>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b="1">
                <a:solidFill>
                  <a:schemeClr val="accent2"/>
                </a:solidFill>
              </a:rPr>
              <a:t>GSM Alarm Cihazı ve Yönetim Sistemi</a:t>
            </a:r>
          </a:p>
        </p:txBody>
      </p:sp>
      <p:pic>
        <p:nvPicPr>
          <p:cNvPr id="11271" name="Picture 2" descr="C:\Users\volkan\Desktop\IMG_371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44688"/>
            <a:ext cx="3240087"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8"/>
          <p:cNvSpPr txBox="1">
            <a:spLocks noChangeArrowheads="1"/>
          </p:cNvSpPr>
          <p:nvPr/>
        </p:nvSpPr>
        <p:spPr bwMode="gray">
          <a:xfrm>
            <a:off x="4419600" y="2133600"/>
            <a:ext cx="38877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tr-TR" altLang="tr-TR" sz="1400">
                <a:solidFill>
                  <a:srgbClr val="000066"/>
                </a:solidFill>
              </a:rPr>
              <a:t>Birlikte kullanıldığı cihazlarda ya da kullanıldığı ortamda oluşabilecek herhangi bir sınır değer aşımını listelenen GSM numaralarına SMS atarak bildiren çok amaçlı alarm cihazı.</a:t>
            </a:r>
            <a:endParaRPr lang="en-US" altLang="tr-TR" sz="1400">
              <a:solidFill>
                <a:srgbClr val="000066"/>
              </a:solidFill>
            </a:endParaRPr>
          </a:p>
        </p:txBody>
      </p:sp>
      <p:pic>
        <p:nvPicPr>
          <p:cNvPr id="11273" name="Picture 5" descr="C:\Users\volkan\Desktop\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25" y="3789363"/>
            <a:ext cx="41243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4"/>
          <p:cNvSpPr>
            <a:spLocks noChangeArrowheads="1"/>
          </p:cNvSpPr>
          <p:nvPr/>
        </p:nvSpPr>
        <p:spPr bwMode="auto">
          <a:xfrm>
            <a:off x="0" y="981075"/>
            <a:ext cx="9144000" cy="142875"/>
          </a:xfrm>
          <a:prstGeom prst="rect">
            <a:avLst/>
          </a:prstGeom>
          <a:solidFill>
            <a:srgbClr val="191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tr-TR"/>
          </a:p>
        </p:txBody>
      </p:sp>
      <p:pic>
        <p:nvPicPr>
          <p:cNvPr id="19463" name="Picture 15" descr="logo">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7621" b="26814"/>
          <a:stretch>
            <a:fillRect/>
          </a:stretch>
        </p:blipFill>
        <p:spPr bwMode="auto">
          <a:xfrm>
            <a:off x="468313" y="347663"/>
            <a:ext cx="25352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9"/>
          <p:cNvSpPr txBox="1">
            <a:spLocks noChangeArrowheads="1"/>
          </p:cNvSpPr>
          <p:nvPr/>
        </p:nvSpPr>
        <p:spPr bwMode="auto">
          <a:xfrm>
            <a:off x="6588125" y="17463"/>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tr-TR" sz="6600" b="1">
                <a:solidFill>
                  <a:schemeClr val="accent2"/>
                </a:solidFill>
              </a:rPr>
              <a:t>2019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linds(horizontal)">
                                      <p:cBhvr>
                                        <p:cTn id="7" dur="500"/>
                                        <p:tgtEl>
                                          <p:spTgt spid="11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273"/>
                                        </p:tgtEl>
                                        <p:attrNameLst>
                                          <p:attrName>style.visibility</p:attrName>
                                        </p:attrNameLst>
                                      </p:cBhvr>
                                      <p:to>
                                        <p:strVal val="visible"/>
                                      </p:to>
                                    </p:set>
                                    <p:anim calcmode="lin" valueType="num">
                                      <p:cBhvr additive="base">
                                        <p:cTn id="12" dur="500" fill="hold"/>
                                        <p:tgtEl>
                                          <p:spTgt spid="11273"/>
                                        </p:tgtEl>
                                        <p:attrNameLst>
                                          <p:attrName>ppt_x</p:attrName>
                                        </p:attrNameLst>
                                      </p:cBhvr>
                                      <p:tavLst>
                                        <p:tav tm="0">
                                          <p:val>
                                            <p:strVal val="#ppt_x"/>
                                          </p:val>
                                        </p:tav>
                                        <p:tav tm="100000">
                                          <p:val>
                                            <p:strVal val="#ppt_x"/>
                                          </p:val>
                                        </p:tav>
                                      </p:tavLst>
                                    </p:anim>
                                    <p:anim calcmode="lin" valueType="num">
                                      <p:cBhvr additive="base">
                                        <p:cTn id="13"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2448</TotalTime>
  <Words>631</Words>
  <Application>Microsoft Office PowerPoint</Application>
  <PresentationFormat>Ekran Gösterisi (4:3)</PresentationFormat>
  <Paragraphs>175</Paragraphs>
  <Slides>28</Slides>
  <Notes>25</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28</vt:i4>
      </vt:variant>
    </vt:vector>
  </HeadingPairs>
  <TitlesOfParts>
    <vt:vector size="36" baseType="lpstr">
      <vt:lpstr>Adobe Gothic Std B</vt:lpstr>
      <vt:lpstr>ＭＳ Ｐゴシック</vt:lpstr>
      <vt:lpstr>Arial</vt:lpstr>
      <vt:lpstr>Calibri</vt:lpstr>
      <vt:lpstr>Calibri Light</vt:lpstr>
      <vt:lpstr>Lucida Sans Unicode</vt:lpstr>
      <vt:lpstr>Wingdings 2</vt:lpstr>
      <vt:lpstr>HDOfficeLightV0</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dee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jarves</dc:creator>
  <cp:lastModifiedBy>Volkan Aktuna</cp:lastModifiedBy>
  <cp:revision>304</cp:revision>
  <dcterms:created xsi:type="dcterms:W3CDTF">2009-07-11T07:50:25Z</dcterms:created>
  <dcterms:modified xsi:type="dcterms:W3CDTF">2019-07-26T14:03:01Z</dcterms:modified>
</cp:coreProperties>
</file>