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0"/>
  </p:notesMasterIdLst>
  <p:sldIdLst>
    <p:sldId id="266" r:id="rId2"/>
    <p:sldId id="329" r:id="rId3"/>
    <p:sldId id="323" r:id="rId4"/>
    <p:sldId id="321" r:id="rId5"/>
    <p:sldId id="317" r:id="rId6"/>
    <p:sldId id="278" r:id="rId7"/>
    <p:sldId id="311" r:id="rId8"/>
    <p:sldId id="300" r:id="rId9"/>
    <p:sldId id="301" r:id="rId10"/>
    <p:sldId id="304" r:id="rId11"/>
    <p:sldId id="290" r:id="rId12"/>
    <p:sldId id="319" r:id="rId13"/>
    <p:sldId id="326" r:id="rId14"/>
    <p:sldId id="320" r:id="rId15"/>
    <p:sldId id="303" r:id="rId16"/>
    <p:sldId id="291" r:id="rId17"/>
    <p:sldId id="293" r:id="rId18"/>
    <p:sldId id="328" r:id="rId19"/>
    <p:sldId id="324" r:id="rId20"/>
    <p:sldId id="312" r:id="rId21"/>
    <p:sldId id="313" r:id="rId22"/>
    <p:sldId id="314" r:id="rId23"/>
    <p:sldId id="315" r:id="rId24"/>
    <p:sldId id="267" r:id="rId25"/>
    <p:sldId id="305" r:id="rId26"/>
    <p:sldId id="309" r:id="rId27"/>
    <p:sldId id="268" r:id="rId28"/>
    <p:sldId id="269" r:id="rId29"/>
  </p:sldIdLst>
  <p:sldSz cx="9144000" cy="6858000" type="screen4x3"/>
  <p:notesSz cx="6858000" cy="9144000"/>
  <p:defaultTextStyle>
    <a:defPPr>
      <a:defRPr lang="tr-T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EFF"/>
    <a:srgbClr val="DDDDDD"/>
    <a:srgbClr val="EAEAEA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4604" autoAdjust="0"/>
  </p:normalViewPr>
  <p:slideViewPr>
    <p:cSldViewPr>
      <p:cViewPr varScale="1">
        <p:scale>
          <a:sx n="106" d="100"/>
          <a:sy n="106" d="100"/>
        </p:scale>
        <p:origin x="1686" y="1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noProof="0" smtClean="0"/>
              <a:t>Asıl metin stillerini düzenlemek için tıklatın</a:t>
            </a:r>
          </a:p>
          <a:p>
            <a:pPr lvl="1"/>
            <a:r>
              <a:rPr lang="tr-TR" altLang="tr-TR" noProof="0" smtClean="0"/>
              <a:t>İkinci düzey</a:t>
            </a:r>
          </a:p>
          <a:p>
            <a:pPr lvl="2"/>
            <a:r>
              <a:rPr lang="tr-TR" altLang="tr-TR" noProof="0" smtClean="0"/>
              <a:t>Üçüncü düzey</a:t>
            </a:r>
          </a:p>
          <a:p>
            <a:pPr lvl="3"/>
            <a:r>
              <a:rPr lang="tr-TR" altLang="tr-TR" noProof="0" smtClean="0"/>
              <a:t>Dördüncü düzey</a:t>
            </a:r>
          </a:p>
          <a:p>
            <a:pPr lvl="4"/>
            <a:r>
              <a:rPr lang="tr-TR" altLang="tr-TR" noProof="0" smtClean="0"/>
              <a:t>Beşinci düzey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BB1FFE6-2F20-41F4-93F3-6C2F4232BD2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764263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F6030D-3298-46FF-B387-10B4AEE88C5E}" type="slidenum">
              <a:rPr lang="tr-TR" altLang="tr-TR" smtClean="0"/>
              <a:pPr/>
              <a:t>1</a:t>
            </a:fld>
            <a:endParaRPr lang="tr-TR" altLang="tr-TR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01810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57B15D-CB7B-4BCC-A93F-15835DCE02FD}" type="slidenum">
              <a:rPr lang="tr-TR" altLang="tr-TR" smtClean="0"/>
              <a:pPr/>
              <a:t>10</a:t>
            </a:fld>
            <a:endParaRPr lang="tr-TR" altLang="tr-TR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833309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245F491-81C7-4614-9FD2-3D5D445849FF}" type="slidenum">
              <a:rPr lang="tr-TR" altLang="tr-TR" smtClean="0"/>
              <a:pPr/>
              <a:t>11</a:t>
            </a:fld>
            <a:endParaRPr lang="tr-TR" altLang="tr-TR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66974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EFAA3F9-9D3F-4020-ACFE-D8624A72DFCB}" type="slidenum">
              <a:rPr lang="tr-TR" altLang="tr-TR" smtClean="0"/>
              <a:pPr/>
              <a:t>12</a:t>
            </a:fld>
            <a:endParaRPr lang="tr-TR" altLang="tr-TR" smtClean="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5823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16C88A-52CC-48BD-A91F-91BAE420E88F}" type="slidenum">
              <a:rPr lang="tr-TR" altLang="tr-TR" smtClean="0"/>
              <a:pPr/>
              <a:t>13</a:t>
            </a:fld>
            <a:endParaRPr lang="tr-TR" altLang="tr-TR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6399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171696-2153-4A75-AE43-BF5A9F64C84E}" type="slidenum">
              <a:rPr lang="tr-TR" altLang="tr-TR" smtClean="0"/>
              <a:pPr/>
              <a:t>14</a:t>
            </a:fld>
            <a:endParaRPr lang="tr-TR" altLang="tr-TR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73685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F6D2C86-D201-48DA-90DF-C5396D91EC68}" type="slidenum">
              <a:rPr lang="tr-TR" altLang="tr-TR" smtClean="0"/>
              <a:pPr/>
              <a:t>15</a:t>
            </a:fld>
            <a:endParaRPr lang="tr-TR" altLang="tr-TR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080903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43B27C7-DB5D-4202-9DAA-B39D9B2520DF}" type="slidenum">
              <a:rPr lang="tr-TR" altLang="tr-TR" smtClean="0"/>
              <a:pPr/>
              <a:t>16</a:t>
            </a:fld>
            <a:endParaRPr lang="tr-TR" altLang="tr-TR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25324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50B4D9-779A-4D14-80FB-B1F161E8D279}" type="slidenum">
              <a:rPr lang="tr-TR" altLang="tr-TR" smtClean="0"/>
              <a:pPr/>
              <a:t>20</a:t>
            </a:fld>
            <a:endParaRPr lang="tr-TR" altLang="tr-TR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07456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E9B5912-73E1-4AD8-9459-211874B87E1F}" type="slidenum">
              <a:rPr lang="tr-TR" altLang="tr-TR" smtClean="0"/>
              <a:pPr/>
              <a:t>21</a:t>
            </a:fld>
            <a:endParaRPr lang="tr-TR" altLang="tr-TR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00835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0F4C8B-E2BC-4AC0-A3E1-2BD7FDC0B3A0}" type="slidenum">
              <a:rPr lang="tr-TR" altLang="tr-TR" smtClean="0"/>
              <a:pPr/>
              <a:t>22</a:t>
            </a:fld>
            <a:endParaRPr lang="tr-TR" altLang="tr-TR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451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BF6030D-3298-46FF-B387-10B4AEE88C5E}" type="slidenum">
              <a:rPr lang="tr-TR" altLang="tr-TR" smtClean="0"/>
              <a:pPr/>
              <a:t>2</a:t>
            </a:fld>
            <a:endParaRPr lang="tr-TR" altLang="tr-TR" smtClean="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480915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EA71681-6182-4B8C-946A-F6AFA8D55696}" type="slidenum">
              <a:rPr lang="tr-TR" altLang="tr-TR" smtClean="0"/>
              <a:pPr/>
              <a:t>23</a:t>
            </a:fld>
            <a:endParaRPr lang="tr-TR" altLang="tr-TR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57515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D35407C-B5E9-49CF-85FD-FC14848AC4A3}" type="slidenum">
              <a:rPr lang="tr-TR" altLang="tr-TR" smtClean="0"/>
              <a:pPr/>
              <a:t>24</a:t>
            </a:fld>
            <a:endParaRPr lang="tr-TR" altLang="tr-TR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20357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3E5FA1C-B991-4282-8D2E-02BF7335D8FD}" type="slidenum">
              <a:rPr lang="tr-TR" altLang="tr-TR" smtClean="0"/>
              <a:pPr/>
              <a:t>25</a:t>
            </a:fld>
            <a:endParaRPr lang="tr-TR" altLang="tr-TR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64162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6D70DC6-08B9-48EF-A3B2-36744F766CF5}" type="slidenum">
              <a:rPr lang="tr-TR" altLang="tr-TR" smtClean="0"/>
              <a:pPr/>
              <a:t>26</a:t>
            </a:fld>
            <a:endParaRPr lang="tr-TR" altLang="tr-TR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030905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02ED99A-B9FE-4855-AA73-FFED8DC12EB1}" type="slidenum">
              <a:rPr lang="tr-TR" altLang="tr-TR" smtClean="0"/>
              <a:pPr/>
              <a:t>27</a:t>
            </a:fld>
            <a:endParaRPr lang="tr-TR" altLang="tr-TR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232293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574836A-2C7A-42A2-9C02-5B25093019AD}" type="slidenum">
              <a:rPr lang="tr-TR" altLang="tr-TR" smtClean="0"/>
              <a:pPr/>
              <a:t>28</a:t>
            </a:fld>
            <a:endParaRPr lang="tr-TR" altLang="tr-TR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7117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8BA7B5-229E-410D-A3D4-F176FADDDD19}" type="slidenum">
              <a:rPr lang="tr-TR" altLang="tr-TR" smtClean="0"/>
              <a:pPr/>
              <a:t>3</a:t>
            </a:fld>
            <a:endParaRPr lang="tr-TR" altLang="tr-TR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46740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35636D2-6522-4EAB-A1DE-173699D4103E}" type="slidenum">
              <a:rPr lang="tr-TR" altLang="tr-TR" smtClean="0"/>
              <a:pPr/>
              <a:t>4</a:t>
            </a:fld>
            <a:endParaRPr lang="tr-TR" altLang="tr-TR" smtClean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075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1E1E4AE-A478-4345-A167-F4E4C2B71BAE}" type="slidenum">
              <a:rPr lang="tr-TR" altLang="tr-TR" smtClean="0"/>
              <a:pPr/>
              <a:t>5</a:t>
            </a:fld>
            <a:endParaRPr lang="tr-TR" altLang="tr-TR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9086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8E929C-3547-4BD6-9D8D-63BADD8F746F}" type="slidenum">
              <a:rPr lang="tr-TR" altLang="tr-TR" smtClean="0"/>
              <a:pPr/>
              <a:t>6</a:t>
            </a:fld>
            <a:endParaRPr lang="tr-TR" altLang="tr-TR" smtClean="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08159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F0BD67E-0AC7-4CE0-A9A2-EB8BD370D057}" type="slidenum">
              <a:rPr lang="tr-TR" altLang="tr-TR" smtClean="0"/>
              <a:pPr/>
              <a:t>7</a:t>
            </a:fld>
            <a:endParaRPr lang="tr-TR" altLang="tr-TR" smtClean="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088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9FFBE0C-423C-41F8-80F1-9483F01209B5}" type="slidenum">
              <a:rPr lang="tr-TR" altLang="tr-TR" smtClean="0"/>
              <a:pPr/>
              <a:t>8</a:t>
            </a:fld>
            <a:endParaRPr lang="tr-TR" altLang="tr-TR" smtClean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69347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6F9650-A9C6-42E7-848B-AC8A962BB4AE}" type="slidenum">
              <a:rPr lang="tr-TR" altLang="tr-TR" smtClean="0"/>
              <a:pPr/>
              <a:t>9</a:t>
            </a:fld>
            <a:endParaRPr lang="tr-TR" altLang="tr-TR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926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DEA8B-C38D-4AEB-B77C-A44082922C19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898809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804FE-F582-4B95-A7B5-9001F31DF7CC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7092525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9F936-E0DE-4677-A698-EC54DAB7CD8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23885612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İçerik Yer Tutucusu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F52B4-9534-42F0-B2FB-2FBAF7CE13B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56287508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FE295-CD58-4517-97F9-E30617B61C1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446875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3B8BC-7795-4244-8645-4A20DEA614B0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21538454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0CA2D-956F-4FDA-84E3-4F26C56D9FE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09236304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95524-4F7E-4E7C-9CCF-AFAA04F34C8A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94622038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F9E55-9478-4A8F-8E11-D4E259CABD5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81615404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3B39B-3A76-4D23-90E0-EE35B71DEC38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80880558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A564B-B55A-42CB-89A6-9F1ADED1535D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112065387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02485-5906-4B70-B418-5175FC5BDF03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353714810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33413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başlık stili için tıklatın</a:t>
            </a:r>
            <a:endParaRPr lang="en-US" altLang="tr-T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33413" y="1828800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 alt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2713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0359C08-CF14-4530-8931-F9BBD958417B}" type="slidenum">
              <a:rPr lang="tr-TR" altLang="tr-TR"/>
              <a:pPr>
                <a:defRPr/>
              </a:pPr>
              <a:t>‹#›</a:t>
            </a:fld>
            <a:endParaRPr lang="tr-TR" alt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Wingdings 2" panose="05020102010507070707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Wingdings 2" panose="05020102010507070707" pitchFamily="18" charset="2"/>
        <a:buChar char="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1.jpeg"/><Relationship Id="rId7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8.jpe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TT%20KAB&#304;N%20TANITIM%20v4.ppt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Relationship Id="rId9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11" Type="http://schemas.openxmlformats.org/officeDocument/2006/relationships/slide" Target="slide3.xml"/><Relationship Id="rId5" Type="http://schemas.openxmlformats.org/officeDocument/2006/relationships/image" Target="../media/image49.jpeg"/><Relationship Id="rId10" Type="http://schemas.openxmlformats.org/officeDocument/2006/relationships/image" Target="../media/image54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" Target="slide3.xml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jpg"/><Relationship Id="rId4" Type="http://schemas.openxmlformats.org/officeDocument/2006/relationships/image" Target="../media/image1.png"/><Relationship Id="rId9" Type="http://schemas.openxmlformats.org/officeDocument/2006/relationships/image" Target="../media/image6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slide" Target="slide3.xml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elektrotel.com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7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slide" Target="slide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009650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2524"/>
            <a:ext cx="9144000" cy="57054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9"/>
          <p:cNvSpPr txBox="1">
            <a:spLocks noChangeArrowheads="1"/>
          </p:cNvSpPr>
          <p:nvPr/>
        </p:nvSpPr>
        <p:spPr bwMode="auto">
          <a:xfrm>
            <a:off x="3003550" y="1511062"/>
            <a:ext cx="32797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AIR QUALITY MONITORING 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2296" name="Picture 2" descr="C:\Users\volkan\Desktop\P115032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2060575"/>
            <a:ext cx="243046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 descr="C:\Users\volkan\Desktop\P1150325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2997200"/>
            <a:ext cx="2452687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21511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3249349" y="2924944"/>
            <a:ext cx="25908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altLang="tr-TR" sz="1400" dirty="0" err="1">
                <a:solidFill>
                  <a:srgbClr val="000066"/>
                </a:solidFill>
              </a:rPr>
              <a:t>It</a:t>
            </a:r>
            <a:r>
              <a:rPr lang="tr-TR" altLang="tr-TR" sz="1400" dirty="0">
                <a:solidFill>
                  <a:srgbClr val="000066"/>
                </a:solidFill>
              </a:rPr>
              <a:t> can be </a:t>
            </a:r>
            <a:r>
              <a:rPr lang="tr-TR" altLang="tr-TR" sz="1400" dirty="0" err="1">
                <a:solidFill>
                  <a:srgbClr val="000066"/>
                </a:solidFill>
              </a:rPr>
              <a:t>used</a:t>
            </a:r>
            <a:r>
              <a:rPr lang="tr-TR" altLang="tr-TR" sz="1400" dirty="0">
                <a:solidFill>
                  <a:srgbClr val="000066"/>
                </a:solidFill>
              </a:rPr>
              <a:t> in </a:t>
            </a:r>
            <a:r>
              <a:rPr lang="tr-TR" altLang="tr-TR" sz="1400" dirty="0" err="1">
                <a:solidFill>
                  <a:srgbClr val="000066"/>
                </a:solidFill>
              </a:rPr>
              <a:t>home</a:t>
            </a:r>
            <a:r>
              <a:rPr lang="tr-TR" altLang="tr-TR" sz="1400" dirty="0">
                <a:solidFill>
                  <a:srgbClr val="000066"/>
                </a:solidFill>
              </a:rPr>
              <a:t>, </a:t>
            </a:r>
            <a:r>
              <a:rPr lang="tr-TR" altLang="tr-TR" sz="1400" dirty="0" err="1">
                <a:solidFill>
                  <a:srgbClr val="000066"/>
                </a:solidFill>
              </a:rPr>
              <a:t>offices</a:t>
            </a:r>
            <a:r>
              <a:rPr lang="tr-TR" altLang="tr-TR" sz="1400" dirty="0">
                <a:solidFill>
                  <a:srgbClr val="000066"/>
                </a:solidFill>
              </a:rPr>
              <a:t>, </a:t>
            </a:r>
            <a:r>
              <a:rPr lang="tr-TR" altLang="tr-TR" sz="1400" dirty="0" err="1">
                <a:solidFill>
                  <a:srgbClr val="000066"/>
                </a:solidFill>
              </a:rPr>
              <a:t>hospitals</a:t>
            </a:r>
            <a:r>
              <a:rPr lang="tr-TR" altLang="tr-TR" sz="1400" dirty="0">
                <a:solidFill>
                  <a:srgbClr val="000066"/>
                </a:solidFill>
              </a:rPr>
              <a:t>, </a:t>
            </a:r>
            <a:r>
              <a:rPr lang="tr-TR" altLang="tr-TR" sz="1400" dirty="0" err="1">
                <a:solidFill>
                  <a:srgbClr val="000066"/>
                </a:solidFill>
              </a:rPr>
              <a:t>cinema</a:t>
            </a:r>
            <a:r>
              <a:rPr lang="tr-TR" altLang="tr-TR" sz="1400" dirty="0">
                <a:solidFill>
                  <a:srgbClr val="000066"/>
                </a:solidFill>
              </a:rPr>
              <a:t>, </a:t>
            </a:r>
            <a:r>
              <a:rPr lang="tr-TR" altLang="tr-TR" sz="1400" dirty="0" err="1">
                <a:solidFill>
                  <a:srgbClr val="000066"/>
                </a:solidFill>
              </a:rPr>
              <a:t>pub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etc</a:t>
            </a:r>
            <a:r>
              <a:rPr lang="tr-TR" altLang="tr-TR" sz="1400" dirty="0">
                <a:solidFill>
                  <a:srgbClr val="000066"/>
                </a:solidFill>
              </a:rPr>
              <a:t>. </a:t>
            </a:r>
            <a:r>
              <a:rPr lang="tr-TR" altLang="tr-TR" sz="1400" dirty="0" err="1">
                <a:solidFill>
                  <a:srgbClr val="000066"/>
                </a:solidFill>
              </a:rPr>
              <a:t>This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device</a:t>
            </a:r>
            <a:r>
              <a:rPr lang="tr-TR" altLang="tr-TR" sz="1400" dirty="0">
                <a:solidFill>
                  <a:srgbClr val="000066"/>
                </a:solidFill>
              </a:rPr>
              <a:t> can </a:t>
            </a:r>
            <a:r>
              <a:rPr lang="tr-TR" altLang="tr-TR" sz="1400" dirty="0" err="1">
                <a:solidFill>
                  <a:srgbClr val="000066"/>
                </a:solidFill>
              </a:rPr>
              <a:t>read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air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pollution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continuously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and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displays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continuously</a:t>
            </a:r>
            <a:r>
              <a:rPr lang="tr-TR" altLang="tr-TR" sz="1400" dirty="0">
                <a:solidFill>
                  <a:srgbClr val="000066"/>
                </a:solidFill>
              </a:rPr>
              <a:t> on LED bar. </a:t>
            </a:r>
            <a:r>
              <a:rPr lang="tr-TR" altLang="tr-TR" sz="1400" dirty="0" err="1">
                <a:solidFill>
                  <a:srgbClr val="000066"/>
                </a:solidFill>
              </a:rPr>
              <a:t>If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air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quality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drops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to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critical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level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for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living</a:t>
            </a:r>
            <a:r>
              <a:rPr lang="tr-TR" altLang="tr-TR" sz="1400" dirty="0">
                <a:solidFill>
                  <a:srgbClr val="000066"/>
                </a:solidFill>
              </a:rPr>
              <a:t>, LED bar </a:t>
            </a:r>
            <a:r>
              <a:rPr lang="tr-TR" altLang="tr-TR" sz="1400" dirty="0" err="1">
                <a:solidFill>
                  <a:srgbClr val="000066"/>
                </a:solidFill>
              </a:rPr>
              <a:t>will</a:t>
            </a:r>
            <a:r>
              <a:rPr lang="tr-TR" altLang="tr-TR" sz="1400" dirty="0">
                <a:solidFill>
                  <a:srgbClr val="000066"/>
                </a:solidFill>
              </a:rPr>
              <a:t> be </a:t>
            </a:r>
            <a:r>
              <a:rPr lang="tr-TR" altLang="tr-TR" sz="1400" dirty="0" err="1">
                <a:solidFill>
                  <a:srgbClr val="000066"/>
                </a:solidFill>
              </a:rPr>
              <a:t>displayed</a:t>
            </a:r>
            <a:r>
              <a:rPr lang="tr-TR" altLang="tr-TR" sz="1400" dirty="0">
                <a:solidFill>
                  <a:srgbClr val="000066"/>
                </a:solidFill>
              </a:rPr>
              <a:t> RED </a:t>
            </a:r>
            <a:r>
              <a:rPr lang="tr-TR" altLang="tr-TR" sz="1400" dirty="0" err="1">
                <a:solidFill>
                  <a:srgbClr val="000066"/>
                </a:solidFill>
              </a:rPr>
              <a:t>level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and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sound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will</a:t>
            </a:r>
            <a:r>
              <a:rPr lang="tr-TR" altLang="tr-TR" sz="1400" dirty="0">
                <a:solidFill>
                  <a:srgbClr val="000066"/>
                </a:solidFill>
              </a:rPr>
              <a:t> be </a:t>
            </a:r>
            <a:r>
              <a:rPr lang="tr-TR" altLang="tr-TR" sz="1400" dirty="0" err="1">
                <a:solidFill>
                  <a:srgbClr val="000066"/>
                </a:solidFill>
              </a:rPr>
              <a:t>heard</a:t>
            </a:r>
            <a:r>
              <a:rPr lang="tr-TR" altLang="tr-TR" sz="1400" dirty="0">
                <a:solidFill>
                  <a:srgbClr val="000066"/>
                </a:solidFill>
              </a:rPr>
              <a:t>. </a:t>
            </a:r>
            <a:r>
              <a:rPr lang="tr-TR" altLang="tr-TR" sz="1400" dirty="0" err="1">
                <a:solidFill>
                  <a:srgbClr val="000066"/>
                </a:solidFill>
              </a:rPr>
              <a:t>Also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device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gives</a:t>
            </a:r>
            <a:r>
              <a:rPr lang="tr-TR" altLang="tr-TR" sz="1400" dirty="0">
                <a:solidFill>
                  <a:srgbClr val="000066"/>
                </a:solidFill>
              </a:rPr>
              <a:t> a </a:t>
            </a:r>
            <a:r>
              <a:rPr lang="tr-TR" altLang="tr-TR" sz="1400" dirty="0" err="1">
                <a:solidFill>
                  <a:srgbClr val="000066"/>
                </a:solidFill>
              </a:rPr>
              <a:t>relay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output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if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display</a:t>
            </a:r>
            <a:r>
              <a:rPr lang="tr-TR" altLang="tr-TR" sz="1400" dirty="0">
                <a:solidFill>
                  <a:srgbClr val="000066"/>
                </a:solidFill>
              </a:rPr>
              <a:t> is RED</a:t>
            </a:r>
            <a:endParaRPr lang="en-US" altLang="tr-TR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9"/>
          <p:cNvSpPr txBox="1">
            <a:spLocks noChangeArrowheads="1"/>
          </p:cNvSpPr>
          <p:nvPr/>
        </p:nvSpPr>
        <p:spPr bwMode="auto">
          <a:xfrm>
            <a:off x="1763713" y="1371600"/>
            <a:ext cx="55751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FIBER OPTIC </a:t>
            </a:r>
            <a:r>
              <a:rPr lang="tr-TR" altLang="tr-TR" b="1" dirty="0" smtClean="0">
                <a:solidFill>
                  <a:schemeClr val="accent2"/>
                </a:solidFill>
              </a:rPr>
              <a:t>TRAYS </a:t>
            </a:r>
            <a:r>
              <a:rPr lang="tr-TR" altLang="tr-TR" b="1" dirty="0" smtClean="0">
                <a:solidFill>
                  <a:schemeClr val="accent2"/>
                </a:solidFill>
              </a:rPr>
              <a:t>THAT APPROVED FROM TT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4344" name="Picture 9" descr="C:\Users\volkan\Desktop\DSCF981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4968875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23557" name="Picture 15" descr="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9"/>
          <p:cNvSpPr txBox="1">
            <a:spLocks noChangeArrowheads="1"/>
          </p:cNvSpPr>
          <p:nvPr/>
        </p:nvSpPr>
        <p:spPr bwMode="auto">
          <a:xfrm>
            <a:off x="2067317" y="1331913"/>
            <a:ext cx="5079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NEW GENERATION FIBER OPTIC DRAWERS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933575"/>
            <a:ext cx="3800475" cy="230505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025" y="3860800"/>
            <a:ext cx="3644900" cy="24860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775" y="4564063"/>
            <a:ext cx="2252663" cy="1690687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1908175"/>
            <a:ext cx="2232025" cy="1674813"/>
          </a:xfrm>
          <a:prstGeom prst="rect">
            <a:avLst/>
          </a:prstGeom>
          <a:solidFill>
            <a:schemeClr val="bg1"/>
          </a:solidFill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7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25608" name="Picture 15" descr="log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9"/>
          <p:cNvSpPr txBox="1">
            <a:spLocks noChangeArrowheads="1"/>
          </p:cNvSpPr>
          <p:nvPr/>
        </p:nvSpPr>
        <p:spPr bwMode="auto">
          <a:xfrm>
            <a:off x="468313" y="1427718"/>
            <a:ext cx="7165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FIBER OPTIC CABLE PARTNERSHIP AND APPROVAL FROM TT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27651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27652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pic>
        <p:nvPicPr>
          <p:cNvPr id="27654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36838"/>
            <a:ext cx="59404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Resim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1827823"/>
            <a:ext cx="2540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3347864" y="1345573"/>
            <a:ext cx="21210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FIBER CABINETS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2969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989138"/>
            <a:ext cx="377507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31972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29702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9"/>
          <p:cNvSpPr txBox="1">
            <a:spLocks noChangeArrowheads="1"/>
          </p:cNvSpPr>
          <p:nvPr/>
        </p:nvSpPr>
        <p:spPr bwMode="auto">
          <a:xfrm>
            <a:off x="3419872" y="1546780"/>
            <a:ext cx="21210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FIBER CABINETS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5368" name="Picture 3" descr="C:\Users\volkan\Desktop\DSCF98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2736850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9" descr="C:\Users\volkan\Desktop\DSCF980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2613025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1750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9"/>
          <p:cNvSpPr txBox="1">
            <a:spLocks noChangeArrowheads="1"/>
          </p:cNvSpPr>
          <p:nvPr/>
        </p:nvSpPr>
        <p:spPr bwMode="auto">
          <a:xfrm>
            <a:off x="1190305" y="1412776"/>
            <a:ext cx="6763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POWER DISTRIBUTION CABINET FOR TELECOM SYSTEMS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6392" name="Picture 3" descr="C:\Users\volkan\Desktop\PC142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180070"/>
            <a:ext cx="6095578" cy="4177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114300">
              <a:schemeClr val="bg1"/>
            </a:innerShdw>
          </a:effectLst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3797" name="Picture 15" descr="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8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9"/>
          <p:cNvSpPr txBox="1">
            <a:spLocks noChangeArrowheads="1"/>
          </p:cNvSpPr>
          <p:nvPr/>
        </p:nvSpPr>
        <p:spPr bwMode="auto">
          <a:xfrm>
            <a:off x="1908175" y="1501775"/>
            <a:ext cx="52758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accent2"/>
                </a:solidFill>
              </a:rPr>
              <a:t>TURKCELL </a:t>
            </a:r>
            <a:r>
              <a:rPr lang="tr-TR" altLang="tr-TR" b="1" dirty="0" smtClean="0">
                <a:solidFill>
                  <a:schemeClr val="accent2"/>
                </a:solidFill>
              </a:rPr>
              <a:t>GATE TRACING AND </a:t>
            </a:r>
            <a:r>
              <a:rPr lang="tr-TR" altLang="tr-TR" b="1" dirty="0">
                <a:solidFill>
                  <a:schemeClr val="accent2"/>
                </a:solidFill>
              </a:rPr>
              <a:t>ALARM </a:t>
            </a:r>
            <a:r>
              <a:rPr lang="tr-TR" altLang="tr-TR" b="1" dirty="0" smtClean="0">
                <a:solidFill>
                  <a:schemeClr val="accent2"/>
                </a:solidFill>
              </a:rPr>
              <a:t>UNIT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22536" name="Picture 2" descr="C:\Users\volkan\Desktop\PB1410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5091113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5845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9"/>
          <p:cNvSpPr txBox="1">
            <a:spLocks noChangeArrowheads="1"/>
          </p:cNvSpPr>
          <p:nvPr/>
        </p:nvSpPr>
        <p:spPr bwMode="auto">
          <a:xfrm>
            <a:off x="2627784" y="1552059"/>
            <a:ext cx="47287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accent2"/>
                </a:solidFill>
              </a:rPr>
              <a:t>TURKCELL </a:t>
            </a:r>
            <a:r>
              <a:rPr lang="tr-TR" altLang="tr-TR" b="1" dirty="0" smtClean="0">
                <a:solidFill>
                  <a:schemeClr val="accent2"/>
                </a:solidFill>
              </a:rPr>
              <a:t>HEAT SENSOR EQUIPMENTS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36867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6868" name="Picture 15" descr="log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pic>
        <p:nvPicPr>
          <p:cNvPr id="36870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644900"/>
            <a:ext cx="3494087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349500"/>
            <a:ext cx="38195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7891" name="Picture 15" descr="log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37893" name="Text Box 8"/>
          <p:cNvSpPr txBox="1">
            <a:spLocks noChangeArrowheads="1"/>
          </p:cNvSpPr>
          <p:nvPr/>
        </p:nvSpPr>
        <p:spPr bwMode="gray">
          <a:xfrm>
            <a:off x="827584" y="1420296"/>
            <a:ext cx="7343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altLang="tr-TR" b="1" dirty="0" smtClean="0">
                <a:solidFill>
                  <a:schemeClr val="accent2"/>
                </a:solidFill>
              </a:rPr>
              <a:t>ENERGY </a:t>
            </a:r>
            <a:r>
              <a:rPr lang="tr-TR" altLang="tr-TR" b="1" dirty="0">
                <a:solidFill>
                  <a:schemeClr val="accent2"/>
                </a:solidFill>
              </a:rPr>
              <a:t>AND DATA PROTECTION </a:t>
            </a:r>
            <a:r>
              <a:rPr lang="tr-TR" altLang="tr-TR" b="1" dirty="0" smtClean="0">
                <a:solidFill>
                  <a:schemeClr val="accent2"/>
                </a:solidFill>
              </a:rPr>
              <a:t>BOXES FOR GSM PROVIDERS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37894" name="Picture 10" descr="C:\Users\volkan\Desktop\PB14108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371725"/>
            <a:ext cx="27368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2" descr="C:\Users\volkan\Desktop\PB14108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371725"/>
            <a:ext cx="27352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3" descr="C:\Users\volkan\Desktop\PB14108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781550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4" descr="C:\Users\volkan\Desktop\PB14108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244792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1009650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gray">
          <a:xfrm>
            <a:off x="431800" y="2276872"/>
            <a:ext cx="828040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sz="1400" b="1" i="1" dirty="0" smtClean="0">
                <a:solidFill>
                  <a:schemeClr val="accent5"/>
                </a:solidFill>
              </a:rPr>
              <a:t>Elektrotel</a:t>
            </a:r>
            <a:r>
              <a:rPr lang="en-US" sz="1400" i="1" dirty="0" smtClean="0">
                <a:solidFill>
                  <a:schemeClr val="accent5"/>
                </a:solidFill>
              </a:rPr>
              <a:t> offers</a:t>
            </a:r>
            <a:r>
              <a:rPr lang="tr-TR" sz="1400" i="1" dirty="0" smtClean="0">
                <a:solidFill>
                  <a:schemeClr val="accent5"/>
                </a:solidFill>
              </a:rPr>
              <a:t>,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>
                <a:solidFill>
                  <a:schemeClr val="accent5"/>
                </a:solidFill>
              </a:rPr>
              <a:t>system </a:t>
            </a:r>
            <a:r>
              <a:rPr lang="tr-TR" sz="1400" i="1" dirty="0" err="1" smtClean="0">
                <a:solidFill>
                  <a:schemeClr val="accent5"/>
                </a:solidFill>
              </a:rPr>
              <a:t>design</a:t>
            </a:r>
            <a:r>
              <a:rPr lang="tr-TR" sz="1400" i="1" dirty="0" smtClean="0">
                <a:solidFill>
                  <a:schemeClr val="accent5"/>
                </a:solidFill>
              </a:rPr>
              <a:t>, </a:t>
            </a:r>
            <a:r>
              <a:rPr lang="en-US" sz="1400" i="1" dirty="0" smtClean="0">
                <a:solidFill>
                  <a:schemeClr val="accent5"/>
                </a:solidFill>
              </a:rPr>
              <a:t>integration </a:t>
            </a:r>
            <a:r>
              <a:rPr lang="en-US" sz="1400" i="1" dirty="0">
                <a:solidFill>
                  <a:schemeClr val="accent5"/>
                </a:solidFill>
              </a:rPr>
              <a:t>and </a:t>
            </a:r>
            <a:r>
              <a:rPr lang="tr-TR" sz="1400" i="1" dirty="0" err="1" smtClean="0">
                <a:solidFill>
                  <a:schemeClr val="accent5"/>
                </a:solidFill>
              </a:rPr>
              <a:t>various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 smtClean="0">
                <a:solidFill>
                  <a:schemeClr val="accent5"/>
                </a:solidFill>
              </a:rPr>
              <a:t>services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for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smtClean="0">
                <a:solidFill>
                  <a:schemeClr val="accent5"/>
                </a:solidFill>
              </a:rPr>
              <a:t>t</a:t>
            </a:r>
            <a:r>
              <a:rPr lang="en-US" sz="1400" i="1" dirty="0" err="1" smtClean="0">
                <a:solidFill>
                  <a:schemeClr val="accent5"/>
                </a:solidFill>
              </a:rPr>
              <a:t>elecommunication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industry</a:t>
            </a:r>
            <a:r>
              <a:rPr lang="en-US" sz="1400" i="1" dirty="0" smtClean="0">
                <a:solidFill>
                  <a:schemeClr val="accent5"/>
                </a:solidFill>
              </a:rPr>
              <a:t>, </a:t>
            </a:r>
            <a:r>
              <a:rPr lang="en-US" sz="1400" i="1" dirty="0">
                <a:solidFill>
                  <a:schemeClr val="accent5"/>
                </a:solidFill>
              </a:rPr>
              <a:t>defense, industrial </a:t>
            </a:r>
            <a:r>
              <a:rPr lang="en-US" sz="1400" i="1" dirty="0" smtClean="0">
                <a:solidFill>
                  <a:schemeClr val="accent5"/>
                </a:solidFill>
              </a:rPr>
              <a:t>solutions </a:t>
            </a:r>
            <a:r>
              <a:rPr lang="en-US" sz="1400" i="1" dirty="0">
                <a:solidFill>
                  <a:schemeClr val="accent5"/>
                </a:solidFill>
              </a:rPr>
              <a:t>and services </a:t>
            </a:r>
            <a:r>
              <a:rPr lang="tr-TR" sz="1400" i="1" dirty="0" err="1" smtClean="0">
                <a:solidFill>
                  <a:schemeClr val="accent5"/>
                </a:solidFill>
              </a:rPr>
              <a:t>for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>
                <a:solidFill>
                  <a:schemeClr val="accent5"/>
                </a:solidFill>
              </a:rPr>
              <a:t>the national and international markets. For more than 15 years, we </a:t>
            </a:r>
            <a:r>
              <a:rPr lang="tr-TR" sz="1400" i="1" dirty="0" err="1" smtClean="0">
                <a:solidFill>
                  <a:schemeClr val="accent5"/>
                </a:solidFill>
              </a:rPr>
              <a:t>are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working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to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 smtClean="0">
                <a:solidFill>
                  <a:schemeClr val="accent5"/>
                </a:solidFill>
              </a:rPr>
              <a:t>create value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for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our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customers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and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ourselves</a:t>
            </a:r>
            <a:endParaRPr lang="tr-TR" sz="1400" i="1" dirty="0" smtClean="0">
              <a:solidFill>
                <a:schemeClr val="accent5"/>
              </a:solidFill>
            </a:endParaRPr>
          </a:p>
          <a:p>
            <a:pPr>
              <a:defRPr/>
            </a:pPr>
            <a:endParaRPr lang="tr-TR" sz="1400" i="1" dirty="0" smtClean="0">
              <a:solidFill>
                <a:schemeClr val="accent5"/>
              </a:solidFill>
            </a:endParaRPr>
          </a:p>
          <a:p>
            <a:pPr>
              <a:defRPr/>
            </a:pPr>
            <a:r>
              <a:rPr lang="tr-TR" altLang="tr-TR" sz="1400" i="1" dirty="0" smtClean="0">
                <a:solidFill>
                  <a:schemeClr val="accent5"/>
                </a:solidFill>
              </a:rPr>
              <a:t/>
            </a:r>
            <a:br>
              <a:rPr lang="tr-TR" altLang="tr-TR" sz="1400" i="1" dirty="0" smtClean="0">
                <a:solidFill>
                  <a:schemeClr val="accent5"/>
                </a:solidFill>
              </a:rPr>
            </a:br>
            <a:r>
              <a:rPr lang="en-US" sz="1400" b="1" i="1" dirty="0" smtClean="0">
                <a:solidFill>
                  <a:schemeClr val="accent5"/>
                </a:solidFill>
              </a:rPr>
              <a:t>Elektrotel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>
                <a:solidFill>
                  <a:schemeClr val="accent5"/>
                </a:solidFill>
              </a:rPr>
              <a:t>has an organizational structure and a capacity to offer end-to-end solutions, system integration and technology services </a:t>
            </a:r>
            <a:r>
              <a:rPr lang="tr-TR" sz="1400" i="1" dirty="0" err="1" smtClean="0">
                <a:solidFill>
                  <a:schemeClr val="accent5"/>
                </a:solidFill>
              </a:rPr>
              <a:t>for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>
                <a:solidFill>
                  <a:schemeClr val="accent5"/>
                </a:solidFill>
              </a:rPr>
              <a:t>service providers and organizations in a wide range of areas from Research &amp; </a:t>
            </a:r>
            <a:r>
              <a:rPr lang="en-US" sz="1400" i="1" dirty="0" smtClean="0">
                <a:solidFill>
                  <a:schemeClr val="accent5"/>
                </a:solidFill>
              </a:rPr>
              <a:t>Development</a:t>
            </a:r>
            <a:r>
              <a:rPr lang="tr-TR" sz="1400" i="1" dirty="0" smtClean="0">
                <a:solidFill>
                  <a:schemeClr val="accent5"/>
                </a:solidFill>
              </a:rPr>
              <a:t>, </a:t>
            </a:r>
            <a:r>
              <a:rPr lang="en-US" sz="1400" i="1" dirty="0" smtClean="0">
                <a:solidFill>
                  <a:schemeClr val="accent5"/>
                </a:solidFill>
              </a:rPr>
              <a:t>production</a:t>
            </a:r>
            <a:r>
              <a:rPr lang="tr-TR" sz="1400" i="1" dirty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and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en-US" sz="1400" i="1" dirty="0" err="1" smtClean="0">
                <a:solidFill>
                  <a:schemeClr val="accent5"/>
                </a:solidFill>
              </a:rPr>
              <a:t>maintenanc</a:t>
            </a:r>
            <a:r>
              <a:rPr lang="tr-TR" sz="1400" i="1" dirty="0" smtClean="0">
                <a:solidFill>
                  <a:schemeClr val="accent5"/>
                </a:solidFill>
              </a:rPr>
              <a:t>e.</a:t>
            </a:r>
          </a:p>
          <a:p>
            <a:pPr>
              <a:defRPr/>
            </a:pPr>
            <a:r>
              <a:rPr lang="tr-TR" altLang="tr-TR" sz="1400" i="1" dirty="0" smtClean="0">
                <a:solidFill>
                  <a:schemeClr val="accent5"/>
                </a:solidFill>
              </a:rPr>
              <a:t/>
            </a:r>
            <a:br>
              <a:rPr lang="tr-TR" altLang="tr-TR" sz="1400" i="1" dirty="0" smtClean="0">
                <a:solidFill>
                  <a:schemeClr val="accent5"/>
                </a:solidFill>
              </a:rPr>
            </a:br>
            <a:r>
              <a:rPr lang="tr-TR" altLang="tr-TR" sz="1400" i="1" dirty="0" smtClean="0">
                <a:solidFill>
                  <a:schemeClr val="accent5"/>
                </a:solidFill>
              </a:rPr>
              <a:t/>
            </a:r>
            <a:br>
              <a:rPr lang="tr-TR" altLang="tr-TR" sz="1400" i="1" dirty="0" smtClean="0">
                <a:solidFill>
                  <a:schemeClr val="accent5"/>
                </a:solidFill>
              </a:rPr>
            </a:br>
            <a:r>
              <a:rPr lang="en-US" sz="1400" i="1" dirty="0">
                <a:solidFill>
                  <a:schemeClr val="accent5"/>
                </a:solidFill>
              </a:rPr>
              <a:t>Besides being a product design center with a multi-national structure, we can offer services in import and export issues regardless of </a:t>
            </a:r>
            <a:r>
              <a:rPr lang="tr-TR" sz="1400" i="1" dirty="0" err="1" smtClean="0">
                <a:solidFill>
                  <a:schemeClr val="accent5"/>
                </a:solidFill>
              </a:rPr>
              <a:t>any</a:t>
            </a:r>
            <a:r>
              <a:rPr lang="en-US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business</a:t>
            </a:r>
            <a:r>
              <a:rPr lang="tr-TR" sz="1400" i="1" dirty="0" smtClean="0">
                <a:solidFill>
                  <a:schemeClr val="accent5"/>
                </a:solidFill>
              </a:rPr>
              <a:t> </a:t>
            </a:r>
            <a:r>
              <a:rPr lang="tr-TR" sz="1400" i="1" dirty="0" err="1" smtClean="0">
                <a:solidFill>
                  <a:schemeClr val="accent5"/>
                </a:solidFill>
              </a:rPr>
              <a:t>area</a:t>
            </a:r>
            <a:r>
              <a:rPr lang="en-US" sz="1400" i="1" dirty="0" smtClean="0">
                <a:solidFill>
                  <a:schemeClr val="accent5"/>
                </a:solidFill>
              </a:rPr>
              <a:t>. </a:t>
            </a:r>
            <a:r>
              <a:rPr lang="en-US" sz="1400" i="1" dirty="0">
                <a:solidFill>
                  <a:schemeClr val="accent5"/>
                </a:solidFill>
              </a:rPr>
              <a:t>We believe that, thanks to our current structure, we will attain our goal to become a world brand in near future. In addition to all these, we are able to offer timely and high-quality service as we also have plastic mold, injection and metal companies within our structure, which all carry us a step further in terms of product integrity. </a:t>
            </a:r>
            <a:r>
              <a:rPr lang="tr-TR" altLang="tr-TR" sz="1400" i="1" dirty="0" smtClean="0">
                <a:solidFill>
                  <a:schemeClr val="accent5"/>
                </a:solidFill>
              </a:rPr>
              <a:t/>
            </a:r>
            <a:br>
              <a:rPr lang="tr-TR" altLang="tr-TR" sz="1400" i="1" dirty="0" smtClean="0">
                <a:solidFill>
                  <a:schemeClr val="accent5"/>
                </a:solidFill>
              </a:rPr>
            </a:br>
            <a:endParaRPr lang="tr-TR" altLang="tr-TR" sz="1400" i="1" dirty="0" smtClean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905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11" descr="C:\Users\volkan\Desktop\PA03474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6463" y="4702175"/>
            <a:ext cx="2251075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12" descr="C:\Users\volkan\Desktop\P9044674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5" y="4483100"/>
            <a:ext cx="13684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271838"/>
            <a:ext cx="2190750" cy="304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3" descr="F:\kabinler\R0281599.jpg">
            <a:hlinkClick r:id="rId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1947863"/>
            <a:ext cx="357505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38920" name="Picture 15" descr="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876550" y="1322388"/>
            <a:ext cx="33650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SMART TELEPHONE BOOTS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38922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11" name="12 Metin kutusu"/>
          <p:cNvSpPr txBox="1">
            <a:spLocks noChangeArrowheads="1"/>
          </p:cNvSpPr>
          <p:nvPr/>
        </p:nvSpPr>
        <p:spPr bwMode="auto">
          <a:xfrm>
            <a:off x="4284663" y="1884363"/>
            <a:ext cx="4392612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tr-TR" altLang="tr-TR" dirty="0"/>
              <a:t> </a:t>
            </a:r>
            <a:r>
              <a:rPr lang="tr-TR" altLang="tr-TR" sz="1400" dirty="0"/>
              <a:t>Solar </a:t>
            </a:r>
            <a:r>
              <a:rPr lang="tr-TR" altLang="tr-TR" sz="1400" dirty="0" err="1"/>
              <a:t>energy</a:t>
            </a:r>
            <a:r>
              <a:rPr lang="tr-TR" altLang="tr-TR" sz="1400" dirty="0"/>
              <a:t> / LED </a:t>
            </a:r>
            <a:r>
              <a:rPr lang="tr-TR" altLang="tr-TR" sz="1400" dirty="0" err="1"/>
              <a:t>lights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Remote </a:t>
            </a:r>
            <a:r>
              <a:rPr lang="tr-TR" altLang="tr-TR" sz="1400" dirty="0" err="1"/>
              <a:t>manageable</a:t>
            </a:r>
            <a:r>
              <a:rPr lang="tr-TR" altLang="tr-TR" sz="1400" dirty="0"/>
              <a:t> </a:t>
            </a:r>
            <a:r>
              <a:rPr lang="tr-TR" altLang="tr-TR" sz="1400" dirty="0" err="1"/>
              <a:t>commercial</a:t>
            </a:r>
            <a:r>
              <a:rPr lang="tr-TR" altLang="tr-TR" sz="1400" dirty="0"/>
              <a:t> </a:t>
            </a:r>
            <a:r>
              <a:rPr lang="tr-TR" altLang="tr-TR" sz="1400" dirty="0" err="1"/>
              <a:t>screens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Multimedya hardware</a:t>
            </a:r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/>
              <a:t>Outdoor</a:t>
            </a:r>
            <a:r>
              <a:rPr lang="tr-TR" altLang="tr-TR" sz="1400" dirty="0"/>
              <a:t> </a:t>
            </a:r>
            <a:r>
              <a:rPr lang="tr-TR" altLang="tr-TR" sz="1400" dirty="0" err="1"/>
              <a:t>components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/>
              <a:t>Easy</a:t>
            </a:r>
            <a:r>
              <a:rPr lang="tr-TR" altLang="tr-TR" sz="1400" dirty="0"/>
              <a:t> </a:t>
            </a:r>
            <a:r>
              <a:rPr lang="tr-TR" altLang="tr-TR" sz="1400" dirty="0" err="1"/>
              <a:t>to</a:t>
            </a:r>
            <a:r>
              <a:rPr lang="tr-TR" altLang="tr-TR" sz="1400" dirty="0"/>
              <a:t> </a:t>
            </a:r>
            <a:r>
              <a:rPr lang="tr-TR" altLang="tr-TR" sz="1400" dirty="0" err="1"/>
              <a:t>setup</a:t>
            </a:r>
            <a:r>
              <a:rPr lang="tr-TR" altLang="tr-TR" sz="1400" dirty="0"/>
              <a:t> </a:t>
            </a:r>
            <a:r>
              <a:rPr lang="tr-TR" altLang="tr-TR" sz="1400" dirty="0" err="1"/>
              <a:t>and</a:t>
            </a:r>
            <a:r>
              <a:rPr lang="tr-TR" altLang="tr-TR" sz="1400" dirty="0"/>
              <a:t> </a:t>
            </a:r>
            <a:r>
              <a:rPr lang="tr-TR" altLang="tr-TR" sz="1400" dirty="0" err="1"/>
              <a:t>maintenance</a:t>
            </a:r>
            <a:endParaRPr lang="tr-TR" altLang="tr-TR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9"/>
          <p:cNvSpPr txBox="1">
            <a:spLocks noChangeArrowheads="1"/>
          </p:cNvSpPr>
          <p:nvPr/>
        </p:nvSpPr>
        <p:spPr bwMode="auto">
          <a:xfrm>
            <a:off x="3235325" y="1225550"/>
            <a:ext cx="276229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TWIN BOOT </a:t>
            </a:r>
            <a:r>
              <a:rPr lang="tr-TR" altLang="tr-TR" b="1" dirty="0">
                <a:solidFill>
                  <a:schemeClr val="accent2"/>
                </a:solidFill>
              </a:rPr>
              <a:t>/ RBS 6501</a:t>
            </a:r>
          </a:p>
        </p:txBody>
      </p:sp>
      <p:pic>
        <p:nvPicPr>
          <p:cNvPr id="40964" name="Picture 3" descr="C:\Users\HüdaverdiAydın\Desktop\İKİZ KABİN - RBS 6501 - IS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50" y="1844675"/>
            <a:ext cx="2805113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C:\Users\HüdaverdiAydın\Desktop\İKİZ KABİN - RBS 6501 - FRO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844675"/>
            <a:ext cx="22479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40967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9" name="12 Metin kutusu"/>
          <p:cNvSpPr txBox="1">
            <a:spLocks noChangeArrowheads="1"/>
          </p:cNvSpPr>
          <p:nvPr/>
        </p:nvSpPr>
        <p:spPr bwMode="auto">
          <a:xfrm>
            <a:off x="3148013" y="1903413"/>
            <a:ext cx="3368675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just" eaLnBrk="1" hangingPunct="1">
              <a:buFontTx/>
              <a:buChar char="•"/>
            </a:pPr>
            <a:r>
              <a:rPr lang="tr-TR" altLang="tr-TR" sz="1200" dirty="0"/>
              <a:t> </a:t>
            </a:r>
            <a:r>
              <a:rPr lang="tr-TR" altLang="tr-TR" sz="1200" dirty="0" err="1"/>
              <a:t>Sample</a:t>
            </a:r>
            <a:r>
              <a:rPr lang="tr-TR" altLang="tr-TR" sz="1200" dirty="0"/>
              <a:t> </a:t>
            </a:r>
            <a:r>
              <a:rPr lang="tr-TR" altLang="tr-TR" sz="1200" dirty="0" err="1"/>
              <a:t>configuration</a:t>
            </a:r>
            <a:r>
              <a:rPr lang="tr-TR" altLang="tr-TR" sz="1200" dirty="0"/>
              <a:t>:</a:t>
            </a:r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RBS 6501 – Small BTS</a:t>
            </a:r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800 10431 </a:t>
            </a:r>
            <a:r>
              <a:rPr lang="tr-TR" altLang="tr-TR" sz="1000" dirty="0" err="1"/>
              <a:t>Omnidirectional</a:t>
            </a:r>
            <a:r>
              <a:rPr lang="tr-TR" altLang="tr-TR" sz="1000" dirty="0"/>
              <a:t> </a:t>
            </a:r>
            <a:r>
              <a:rPr lang="tr-TR" altLang="tr-TR" sz="1000" dirty="0" err="1"/>
              <a:t>Antenna</a:t>
            </a:r>
            <a:endParaRPr lang="tr-TR" altLang="tr-TR" sz="1000" dirty="0"/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8602 Smart </a:t>
            </a:r>
            <a:r>
              <a:rPr lang="tr-TR" altLang="tr-TR" sz="1000" dirty="0" err="1"/>
              <a:t>Router</a:t>
            </a:r>
            <a:endParaRPr lang="tr-TR" altLang="tr-TR" sz="1000" dirty="0"/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BCI 22NF - UPS </a:t>
            </a:r>
            <a:r>
              <a:rPr lang="tr-TR" altLang="tr-TR" sz="1000" dirty="0" err="1"/>
              <a:t>Battery</a:t>
            </a:r>
            <a:endParaRPr lang="tr-TR" altLang="tr-TR" sz="1000" dirty="0"/>
          </a:p>
          <a:p>
            <a:pPr lvl="1" algn="just" eaLnBrk="1" hangingPunct="1">
              <a:buFontTx/>
              <a:buChar char="–"/>
            </a:pPr>
            <a:endParaRPr lang="tr-TR" altLang="tr-TR" sz="1000" dirty="0"/>
          </a:p>
          <a:p>
            <a:pPr algn="just" eaLnBrk="1" hangingPunct="1">
              <a:buFontTx/>
              <a:buChar char="•"/>
            </a:pPr>
            <a:r>
              <a:rPr lang="tr-TR" altLang="tr-TR" sz="1200" dirty="0"/>
              <a:t> </a:t>
            </a:r>
            <a:r>
              <a:rPr lang="tr-TR" altLang="tr-TR" sz="1200" dirty="0" err="1"/>
              <a:t>Mains</a:t>
            </a:r>
            <a:r>
              <a:rPr lang="tr-TR" altLang="tr-TR" sz="1200" dirty="0"/>
              <a:t> :</a:t>
            </a:r>
          </a:p>
          <a:p>
            <a:pPr lvl="1" algn="just" eaLnBrk="1" hangingPunct="1">
              <a:buFontTx/>
              <a:buChar char="–"/>
            </a:pPr>
            <a:r>
              <a:rPr lang="tr-TR" altLang="tr-TR" sz="1000" dirty="0" err="1"/>
              <a:t>Various</a:t>
            </a:r>
            <a:r>
              <a:rPr lang="tr-TR" altLang="tr-TR" sz="1000" dirty="0"/>
              <a:t> </a:t>
            </a:r>
            <a:r>
              <a:rPr lang="tr-TR" altLang="tr-TR" sz="1000" dirty="0" err="1"/>
              <a:t>inputs</a:t>
            </a:r>
            <a:endParaRPr lang="tr-TR" altLang="tr-TR" sz="1000" dirty="0"/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Solar </a:t>
            </a:r>
            <a:r>
              <a:rPr lang="tr-TR" altLang="tr-TR" sz="1000" dirty="0" err="1"/>
              <a:t>energy</a:t>
            </a:r>
            <a:r>
              <a:rPr lang="tr-TR" altLang="tr-TR" sz="1000" dirty="0"/>
              <a:t> </a:t>
            </a:r>
            <a:r>
              <a:rPr lang="tr-TR" altLang="tr-TR" sz="1000" dirty="0" err="1"/>
              <a:t>support</a:t>
            </a:r>
            <a:endParaRPr lang="tr-TR" altLang="tr-TR" sz="1000" dirty="0"/>
          </a:p>
          <a:p>
            <a:pPr lvl="1" algn="just" eaLnBrk="1" hangingPunct="1">
              <a:buFontTx/>
              <a:buChar char="–"/>
            </a:pPr>
            <a:endParaRPr lang="tr-TR" altLang="tr-TR" sz="1000" dirty="0"/>
          </a:p>
          <a:p>
            <a:pPr algn="just" eaLnBrk="1" hangingPunct="1">
              <a:buFontTx/>
              <a:buChar char="•"/>
            </a:pPr>
            <a:r>
              <a:rPr lang="tr-TR" altLang="tr-TR" sz="1200" dirty="0"/>
              <a:t> Modular, </a:t>
            </a:r>
            <a:r>
              <a:rPr lang="tr-TR" altLang="tr-TR" sz="1200" dirty="0" err="1"/>
              <a:t>easy</a:t>
            </a:r>
            <a:r>
              <a:rPr lang="tr-TR" altLang="tr-TR" sz="1200" dirty="0"/>
              <a:t> </a:t>
            </a:r>
            <a:r>
              <a:rPr lang="tr-TR" altLang="tr-TR" sz="1200" dirty="0" err="1"/>
              <a:t>setup</a:t>
            </a:r>
            <a:r>
              <a:rPr lang="tr-TR" altLang="tr-TR" sz="1200" dirty="0"/>
              <a:t> </a:t>
            </a:r>
            <a:r>
              <a:rPr lang="tr-TR" altLang="tr-TR" sz="1200" dirty="0" err="1"/>
              <a:t>and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maintenance</a:t>
            </a:r>
            <a:endParaRPr lang="tr-TR" altLang="tr-TR" sz="1200" dirty="0"/>
          </a:p>
          <a:p>
            <a:pPr algn="just" eaLnBrk="1" hangingPunct="1">
              <a:buFontTx/>
              <a:buChar char="•"/>
            </a:pPr>
            <a:endParaRPr lang="tr-TR" altLang="tr-TR" sz="1200" dirty="0"/>
          </a:p>
          <a:p>
            <a:pPr algn="just" eaLnBrk="1" hangingPunct="1">
              <a:buFontTx/>
              <a:buChar char="•"/>
            </a:pPr>
            <a:r>
              <a:rPr lang="tr-TR" altLang="tr-TR" sz="1200" dirty="0"/>
              <a:t> Solar </a:t>
            </a:r>
            <a:r>
              <a:rPr lang="tr-TR" altLang="tr-TR" sz="1200" dirty="0" err="1"/>
              <a:t>power</a:t>
            </a:r>
            <a:r>
              <a:rPr lang="tr-TR" altLang="tr-TR" sz="1200" dirty="0"/>
              <a:t> / LED </a:t>
            </a:r>
            <a:r>
              <a:rPr lang="tr-TR" altLang="tr-TR" sz="1200" dirty="0" err="1"/>
              <a:t>lights</a:t>
            </a:r>
            <a:endParaRPr lang="tr-TR" altLang="tr-TR" sz="1200" dirty="0"/>
          </a:p>
          <a:p>
            <a:pPr algn="just" eaLnBrk="1" hangingPunct="1">
              <a:buFontTx/>
              <a:buChar char="•"/>
            </a:pPr>
            <a:endParaRPr lang="tr-TR" altLang="tr-TR" sz="1200" dirty="0"/>
          </a:p>
          <a:p>
            <a:pPr algn="just" eaLnBrk="1" hangingPunct="1">
              <a:buFontTx/>
              <a:buChar char="•"/>
            </a:pPr>
            <a:r>
              <a:rPr lang="tr-TR" altLang="tr-TR" sz="1200" dirty="0"/>
              <a:t> Multimedia &amp; </a:t>
            </a:r>
            <a:r>
              <a:rPr lang="tr-TR" altLang="tr-TR" sz="1200" dirty="0" err="1"/>
              <a:t>commercials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with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management</a:t>
            </a:r>
            <a:r>
              <a:rPr lang="tr-TR" altLang="tr-TR" sz="1200" dirty="0"/>
              <a:t> </a:t>
            </a:r>
          </a:p>
          <a:p>
            <a:pPr lvl="1" algn="just" eaLnBrk="1" hangingPunct="1">
              <a:buFontTx/>
              <a:buChar char="–"/>
            </a:pPr>
            <a:r>
              <a:rPr lang="tr-TR" altLang="tr-TR" sz="1000" dirty="0"/>
              <a:t>Remote </a:t>
            </a:r>
            <a:r>
              <a:rPr lang="tr-TR" altLang="tr-TR" sz="1000" dirty="0" err="1"/>
              <a:t>management</a:t>
            </a:r>
            <a:r>
              <a:rPr lang="tr-TR" altLang="tr-TR" sz="1000" dirty="0"/>
              <a:t> </a:t>
            </a:r>
            <a:r>
              <a:rPr lang="tr-TR" altLang="tr-TR" sz="1000" dirty="0" err="1"/>
              <a:t>commercial</a:t>
            </a:r>
            <a:r>
              <a:rPr lang="tr-TR" altLang="tr-TR" sz="1000" dirty="0"/>
              <a:t> </a:t>
            </a:r>
            <a:r>
              <a:rPr lang="tr-TR" altLang="tr-TR" sz="1000" dirty="0" err="1"/>
              <a:t>panels</a:t>
            </a:r>
            <a:r>
              <a:rPr lang="tr-TR" altLang="tr-TR" sz="1000" dirty="0"/>
              <a:t> / </a:t>
            </a:r>
            <a:r>
              <a:rPr lang="tr-TR" altLang="tr-TR" sz="1000" dirty="0" err="1"/>
              <a:t>Easy</a:t>
            </a:r>
            <a:r>
              <a:rPr lang="tr-TR" altLang="tr-TR" sz="1000" dirty="0"/>
              <a:t> </a:t>
            </a:r>
            <a:r>
              <a:rPr lang="tr-TR" altLang="tr-TR" sz="1000" dirty="0" err="1"/>
              <a:t>to</a:t>
            </a:r>
            <a:r>
              <a:rPr lang="tr-TR" altLang="tr-TR" sz="1000" dirty="0"/>
              <a:t> </a:t>
            </a:r>
            <a:r>
              <a:rPr lang="tr-TR" altLang="tr-TR" sz="1000" dirty="0" err="1"/>
              <a:t>integrate</a:t>
            </a:r>
            <a:r>
              <a:rPr lang="tr-TR" altLang="tr-TR" sz="1000" dirty="0"/>
              <a:t> </a:t>
            </a:r>
          </a:p>
          <a:p>
            <a:pPr algn="just" eaLnBrk="1" hangingPunct="1"/>
            <a:endParaRPr lang="tr-TR" altLang="tr-TR" sz="1200" dirty="0"/>
          </a:p>
          <a:p>
            <a:pPr algn="just" eaLnBrk="1" hangingPunct="1">
              <a:buFontTx/>
              <a:buChar char="•"/>
            </a:pPr>
            <a:endParaRPr lang="tr-TR" altLang="tr-TR" sz="1200" dirty="0"/>
          </a:p>
          <a:p>
            <a:pPr algn="just" eaLnBrk="1" hangingPunct="1">
              <a:buFontTx/>
              <a:buChar char="•"/>
            </a:pPr>
            <a:r>
              <a:rPr lang="tr-TR" altLang="tr-TR" sz="1200" dirty="0"/>
              <a:t> </a:t>
            </a:r>
            <a:r>
              <a:rPr lang="tr-TR" altLang="tr-TR" sz="1200" dirty="0" err="1"/>
              <a:t>Strong</a:t>
            </a:r>
            <a:r>
              <a:rPr lang="tr-TR" altLang="tr-TR" sz="1200" dirty="0"/>
              <a:t> </a:t>
            </a:r>
            <a:r>
              <a:rPr lang="tr-TR" altLang="tr-TR" sz="1200" dirty="0" err="1"/>
              <a:t>design</a:t>
            </a:r>
            <a:r>
              <a:rPr lang="tr-TR" altLang="tr-TR" sz="1200" dirty="0"/>
              <a:t> </a:t>
            </a:r>
            <a:r>
              <a:rPr lang="tr-TR" altLang="tr-TR" sz="1200" dirty="0" err="1"/>
              <a:t>against</a:t>
            </a:r>
            <a:r>
              <a:rPr lang="tr-TR" altLang="tr-TR" sz="1200" dirty="0"/>
              <a:t> </a:t>
            </a:r>
            <a:r>
              <a:rPr lang="tr-TR" altLang="tr-TR" sz="1200" dirty="0" err="1"/>
              <a:t>vandalism</a:t>
            </a:r>
            <a:r>
              <a:rPr lang="tr-TR" altLang="tr-TR" sz="1200" dirty="0"/>
              <a:t> </a:t>
            </a:r>
            <a:r>
              <a:rPr lang="tr-TR" altLang="tr-TR" sz="1200" dirty="0" err="1"/>
              <a:t>and</a:t>
            </a:r>
            <a:r>
              <a:rPr lang="tr-TR" altLang="tr-TR" sz="1200" dirty="0"/>
              <a:t> </a:t>
            </a:r>
            <a:r>
              <a:rPr lang="tr-TR" altLang="tr-TR" sz="1200" dirty="0" err="1"/>
              <a:t>outdoor</a:t>
            </a:r>
            <a:r>
              <a:rPr lang="tr-TR" altLang="tr-TR" sz="1200" dirty="0"/>
              <a:t> </a:t>
            </a:r>
            <a:r>
              <a:rPr lang="tr-TR" altLang="tr-TR" sz="1200" dirty="0" err="1"/>
              <a:t>features</a:t>
            </a:r>
            <a:r>
              <a:rPr lang="tr-TR" altLang="tr-TR" sz="1200" dirty="0"/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/>
          <a:stretch>
            <a:fillRect/>
          </a:stretch>
        </p:blipFill>
        <p:spPr bwMode="auto">
          <a:xfrm>
            <a:off x="46788" y="1208441"/>
            <a:ext cx="360045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9"/>
          <p:cNvSpPr txBox="1">
            <a:spLocks noChangeArrowheads="1"/>
          </p:cNvSpPr>
          <p:nvPr/>
        </p:nvSpPr>
        <p:spPr bwMode="auto">
          <a:xfrm>
            <a:off x="2124075" y="1284288"/>
            <a:ext cx="62719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MULTIFUNCTIONAL </a:t>
            </a:r>
            <a:r>
              <a:rPr lang="tr-TR" altLang="tr-TR" b="1" dirty="0">
                <a:solidFill>
                  <a:schemeClr val="accent2"/>
                </a:solidFill>
              </a:rPr>
              <a:t>SMALLCELL </a:t>
            </a:r>
            <a:r>
              <a:rPr lang="tr-TR" altLang="tr-TR" b="1" dirty="0" smtClean="0">
                <a:solidFill>
                  <a:schemeClr val="accent2"/>
                </a:solidFill>
              </a:rPr>
              <a:t>INFORMATION POINT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43013" name="Picture 15" descr="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43015" name="12 Metin kutusu"/>
          <p:cNvSpPr txBox="1">
            <a:spLocks noChangeArrowheads="1"/>
          </p:cNvSpPr>
          <p:nvPr/>
        </p:nvSpPr>
        <p:spPr bwMode="auto">
          <a:xfrm>
            <a:off x="2447701" y="1805781"/>
            <a:ext cx="4392613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tr-TR" altLang="tr-TR" dirty="0"/>
              <a:t> </a:t>
            </a:r>
            <a:r>
              <a:rPr lang="tr-TR" altLang="tr-TR" sz="1400" dirty="0"/>
              <a:t>2 X</a:t>
            </a:r>
            <a:r>
              <a:rPr lang="tr-TR" altLang="tr-TR" sz="1400" dirty="0" smtClean="0"/>
              <a:t> </a:t>
            </a:r>
            <a:r>
              <a:rPr lang="tr-TR" altLang="tr-TR" sz="1400" dirty="0"/>
              <a:t>55 </a:t>
            </a:r>
            <a:r>
              <a:rPr lang="tr-TR" altLang="tr-TR" sz="1400" dirty="0" err="1"/>
              <a:t>inch</a:t>
            </a:r>
            <a:r>
              <a:rPr lang="tr-TR" altLang="tr-TR" sz="1400" dirty="0"/>
              <a:t> </a:t>
            </a:r>
            <a:r>
              <a:rPr lang="tr-TR" altLang="tr-TR" sz="1400" dirty="0" err="1"/>
              <a:t>b</a:t>
            </a:r>
            <a:r>
              <a:rPr lang="tr-TR" altLang="tr-TR" sz="1400" dirty="0" err="1" smtClean="0"/>
              <a:t>ig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screen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/>
              <a:t>P</a:t>
            </a:r>
            <a:r>
              <a:rPr lang="tr-TR" altLang="tr-TR" sz="1400" dirty="0" err="1" smtClean="0"/>
              <a:t>ayphone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/>
              <a:t>SmallCell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/>
              <a:t>A</a:t>
            </a:r>
            <a:r>
              <a:rPr lang="tr-TR" altLang="tr-TR" sz="1400" dirty="0" err="1" smtClean="0"/>
              <a:t>irconditioner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err="1" smtClean="0"/>
              <a:t>Camera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recording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</a:t>
            </a:r>
            <a:r>
              <a:rPr lang="tr-TR" altLang="tr-TR" sz="1400" dirty="0" smtClean="0"/>
              <a:t>Remote </a:t>
            </a:r>
            <a:r>
              <a:rPr lang="tr-TR" altLang="tr-TR" sz="1400" dirty="0" err="1" smtClean="0"/>
              <a:t>management</a:t>
            </a:r>
            <a:endParaRPr lang="tr-TR" altLang="tr-TR" sz="1400" dirty="0"/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UPS</a:t>
            </a:r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Bluetooth</a:t>
            </a:r>
          </a:p>
          <a:p>
            <a:pPr eaLnBrk="1" hangingPunct="1">
              <a:buFontTx/>
              <a:buChar char="•"/>
            </a:pPr>
            <a:r>
              <a:rPr lang="tr-TR" altLang="tr-TR" sz="1400" dirty="0"/>
              <a:t> 17 </a:t>
            </a:r>
            <a:r>
              <a:rPr lang="tr-TR" altLang="tr-TR" sz="1400" dirty="0" err="1"/>
              <a:t>inch</a:t>
            </a:r>
            <a:r>
              <a:rPr lang="tr-TR" altLang="tr-TR" sz="1400" dirty="0"/>
              <a:t> </a:t>
            </a:r>
            <a:r>
              <a:rPr lang="tr-TR" altLang="tr-TR" sz="1400" dirty="0" err="1"/>
              <a:t>touchpad</a:t>
            </a:r>
            <a:endParaRPr lang="tr-TR" alt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3924" y="2834590"/>
            <a:ext cx="4121651" cy="390677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9"/>
          <p:cNvSpPr txBox="1">
            <a:spLocks noChangeArrowheads="1"/>
          </p:cNvSpPr>
          <p:nvPr/>
        </p:nvSpPr>
        <p:spPr bwMode="auto">
          <a:xfrm>
            <a:off x="2314996" y="1316037"/>
            <a:ext cx="4185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FIGURE BOOTS FOR PAYPHONES 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8200" name="Picture 2" descr="C:\Users\volkan\Desktop\PB064774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429000"/>
            <a:ext cx="18351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3" descr="C:\Users\volkan\Desktop\P81946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9138"/>
            <a:ext cx="1392238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4" descr="C:\Users\volkan\Desktop\PB064745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50847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5" descr="C:\Users\volkan\Desktop\PB064764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8" y="4570413"/>
            <a:ext cx="1368425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6" descr="C:\Users\volkan\Desktop\PB064789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4692650"/>
            <a:ext cx="12954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Picture 7" descr="C:\Users\volkan\Desktop\PB064792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844675"/>
            <a:ext cx="1728788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Picture 8" descr="C:\Users\volkan\Desktop\PB064782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2133600"/>
            <a:ext cx="2303462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Picture 10" descr="C:\Users\volkan\Desktop\P9174729a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133600"/>
            <a:ext cx="1319213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7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45068" name="Picture 15" descr="logo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8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13"/>
          <p:cNvSpPr txBox="1">
            <a:spLocks noChangeArrowheads="1"/>
          </p:cNvSpPr>
          <p:nvPr/>
        </p:nvSpPr>
        <p:spPr bwMode="auto">
          <a:xfrm>
            <a:off x="6011863" y="260350"/>
            <a:ext cx="309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2400" b="1">
                <a:solidFill>
                  <a:schemeClr val="bg1"/>
                </a:solidFill>
              </a:rPr>
              <a:t>REFERANSLARIMIZ</a:t>
            </a:r>
          </a:p>
        </p:txBody>
      </p:sp>
      <p:pic>
        <p:nvPicPr>
          <p:cNvPr id="47107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388"/>
            <a:ext cx="91440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47109" name="Picture 15" descr="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15"/>
          <p:cNvSpPr txBox="1">
            <a:spLocks noChangeArrowheads="1"/>
          </p:cNvSpPr>
          <p:nvPr/>
        </p:nvSpPr>
        <p:spPr bwMode="auto">
          <a:xfrm>
            <a:off x="3276600" y="600075"/>
            <a:ext cx="184150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9155" name="Text Box 4"/>
          <p:cNvSpPr txBox="1">
            <a:spLocks noChangeArrowheads="1"/>
          </p:cNvSpPr>
          <p:nvPr/>
        </p:nvSpPr>
        <p:spPr bwMode="auto">
          <a:xfrm>
            <a:off x="534511" y="1218974"/>
            <a:ext cx="24028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2400" b="1" dirty="0" smtClean="0">
                <a:solidFill>
                  <a:schemeClr val="accent2"/>
                </a:solidFill>
              </a:rPr>
              <a:t>OUR CHINA                       COMPANIES</a:t>
            </a:r>
            <a:endParaRPr lang="tr-TR" altLang="tr-TR" sz="2400" b="1" dirty="0">
              <a:solidFill>
                <a:schemeClr val="accent2"/>
              </a:solidFill>
            </a:endParaRP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49157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9" y="3407793"/>
            <a:ext cx="2574925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Resim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970" y="1254380"/>
            <a:ext cx="2117306" cy="2823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Resim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550" y="1359409"/>
            <a:ext cx="3650933" cy="273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5896" y="4285322"/>
            <a:ext cx="5033660" cy="251683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0" y="1993189"/>
            <a:ext cx="1403915" cy="98274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92" y="2650090"/>
            <a:ext cx="1008113" cy="70568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15"/>
          <p:cNvSpPr txBox="1">
            <a:spLocks noChangeArrowheads="1"/>
          </p:cNvSpPr>
          <p:nvPr/>
        </p:nvSpPr>
        <p:spPr bwMode="auto">
          <a:xfrm>
            <a:off x="3276600" y="600075"/>
            <a:ext cx="184150" cy="307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400" b="1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1930323" y="1296288"/>
            <a:ext cx="55706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OUR </a:t>
            </a:r>
            <a:r>
              <a:rPr lang="tr-TR" altLang="tr-TR" b="1" dirty="0">
                <a:solidFill>
                  <a:schemeClr val="accent2"/>
                </a:solidFill>
              </a:rPr>
              <a:t>PLASTIC INJECTION AND MOLD </a:t>
            </a:r>
            <a:r>
              <a:rPr lang="tr-TR" altLang="tr-TR" b="1" dirty="0" smtClean="0">
                <a:solidFill>
                  <a:schemeClr val="accent2"/>
                </a:solidFill>
              </a:rPr>
              <a:t>COMPANY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51204" name="Picture 15" descr="log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3088"/>
            <a:ext cx="80645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2" name="Picture 2" descr="http://www.plameta.net/urun/urun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141663"/>
            <a:ext cx="1727200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4941888"/>
            <a:ext cx="18510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3" name="Picture 15" descr="http://www.plameta.net/images/makine/ref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013325"/>
            <a:ext cx="1223962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5" name="Picture 17" descr="http://www.plameta.net/images/makine/ref1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6021388"/>
            <a:ext cx="12001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7" name="Picture 19" descr="http://www.plameta.net/images/makine/ref1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876925"/>
            <a:ext cx="1295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9" name="Picture 21" descr="http://www.plameta.net/images/makine/airfel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445125"/>
            <a:ext cx="1296988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1" name="Picture 23" descr="http://www.plameta.net/images/makine/ref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868863"/>
            <a:ext cx="137318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8" name="Picture 20" descr="http://www.plameta.net/kaliparge/IMG_637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997200"/>
            <a:ext cx="16557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24" descr="http://www.plameta.net/kaliparge/IMG_634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13325"/>
            <a:ext cx="1512888" cy="134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5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51216" name="Picture 15" descr="logo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7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18" name="21 Metin kutusu"/>
          <p:cNvSpPr txBox="1">
            <a:spLocks noChangeArrowheads="1"/>
          </p:cNvSpPr>
          <p:nvPr/>
        </p:nvSpPr>
        <p:spPr bwMode="auto">
          <a:xfrm>
            <a:off x="2699544" y="3217683"/>
            <a:ext cx="37449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200" b="1" dirty="0" err="1"/>
              <a:t>Plameta</a:t>
            </a:r>
            <a:r>
              <a:rPr lang="tr-TR" altLang="tr-TR" sz="1200" dirty="0"/>
              <a:t> </a:t>
            </a:r>
            <a:r>
              <a:rPr lang="tr-TR" altLang="tr-TR" sz="1200" dirty="0" err="1"/>
              <a:t>company</a:t>
            </a:r>
            <a:r>
              <a:rPr lang="tr-TR" altLang="tr-TR" sz="1200" dirty="0"/>
              <a:t> </a:t>
            </a:r>
            <a:r>
              <a:rPr lang="tr-TR" altLang="tr-TR" sz="1200" dirty="0" err="1"/>
              <a:t>produces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high</a:t>
            </a:r>
            <a:r>
              <a:rPr lang="tr-TR" altLang="tr-TR" sz="1200" dirty="0"/>
              <a:t> </a:t>
            </a:r>
            <a:r>
              <a:rPr lang="tr-TR" altLang="tr-TR" sz="1200" dirty="0" err="1"/>
              <a:t>quality</a:t>
            </a:r>
            <a:r>
              <a:rPr lang="tr-TR" altLang="tr-TR" sz="1200" dirty="0"/>
              <a:t> ve </a:t>
            </a:r>
            <a:r>
              <a:rPr lang="tr-TR" altLang="tr-TR" sz="1200" dirty="0" err="1"/>
              <a:t>very</a:t>
            </a:r>
            <a:r>
              <a:rPr lang="tr-TR" altLang="tr-TR" sz="1200" dirty="0"/>
              <a:t> </a:t>
            </a:r>
            <a:r>
              <a:rPr lang="tr-TR" altLang="tr-TR" sz="1200" dirty="0" err="1"/>
              <a:t>detailed</a:t>
            </a:r>
            <a:r>
              <a:rPr lang="tr-TR" altLang="tr-TR" sz="1200" dirty="0"/>
              <a:t> </a:t>
            </a:r>
            <a:r>
              <a:rPr lang="tr-TR" altLang="tr-TR" sz="1200" dirty="0" err="1"/>
              <a:t>plastic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materials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and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moulds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for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many</a:t>
            </a:r>
            <a:r>
              <a:rPr lang="tr-TR" altLang="tr-TR" sz="1200" dirty="0"/>
              <a:t> </a:t>
            </a:r>
            <a:r>
              <a:rPr lang="tr-TR" altLang="tr-TR" sz="1200" dirty="0" err="1"/>
              <a:t>well</a:t>
            </a:r>
            <a:r>
              <a:rPr lang="tr-TR" altLang="tr-TR" sz="1200" dirty="0"/>
              <a:t> </a:t>
            </a:r>
            <a:r>
              <a:rPr lang="tr-TR" altLang="tr-TR" sz="1200" dirty="0" err="1"/>
              <a:t>known</a:t>
            </a:r>
            <a:r>
              <a:rPr lang="tr-TR" altLang="tr-TR" sz="1200" dirty="0"/>
              <a:t> </a:t>
            </a:r>
            <a:r>
              <a:rPr lang="tr-TR" altLang="tr-TR" sz="1200" dirty="0" err="1"/>
              <a:t>companies</a:t>
            </a:r>
            <a:r>
              <a:rPr lang="tr-TR" altLang="tr-TR" sz="1200" dirty="0"/>
              <a:t> in </a:t>
            </a:r>
            <a:r>
              <a:rPr lang="tr-TR" altLang="tr-TR" sz="1200" dirty="0" err="1"/>
              <a:t>Turkey</a:t>
            </a:r>
            <a:r>
              <a:rPr lang="tr-TR" altLang="tr-TR" sz="1200" dirty="0"/>
              <a:t>. </a:t>
            </a:r>
            <a:r>
              <a:rPr lang="tr-TR" altLang="tr-TR" sz="1200" dirty="0" err="1"/>
              <a:t>Our</a:t>
            </a:r>
            <a:r>
              <a:rPr lang="tr-TR" altLang="tr-TR" sz="1200" dirty="0"/>
              <a:t> </a:t>
            </a:r>
            <a:r>
              <a:rPr lang="tr-TR" altLang="tr-TR" sz="1200" dirty="0" err="1"/>
              <a:t>company</a:t>
            </a:r>
            <a:r>
              <a:rPr lang="tr-TR" altLang="tr-TR" sz="1200" dirty="0"/>
              <a:t> </a:t>
            </a:r>
            <a:r>
              <a:rPr lang="tr-TR" altLang="tr-TR" sz="1200" dirty="0" err="1"/>
              <a:t>produces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plastic</a:t>
            </a:r>
            <a:r>
              <a:rPr lang="tr-TR" altLang="tr-TR" sz="1200" dirty="0"/>
              <a:t> </a:t>
            </a:r>
            <a:r>
              <a:rPr lang="tr-TR" altLang="tr-TR" sz="1200" dirty="0" err="1"/>
              <a:t>parts</a:t>
            </a:r>
            <a:r>
              <a:rPr lang="tr-TR" altLang="tr-TR" sz="1200" dirty="0"/>
              <a:t> </a:t>
            </a:r>
            <a:r>
              <a:rPr lang="tr-TR" altLang="tr-TR" sz="1200" dirty="0" err="1"/>
              <a:t>and</a:t>
            </a:r>
            <a:r>
              <a:rPr lang="tr-TR" altLang="tr-TR" sz="1200" dirty="0"/>
              <a:t> </a:t>
            </a:r>
            <a:r>
              <a:rPr lang="tr-TR" altLang="tr-TR" sz="1200" dirty="0" err="1"/>
              <a:t>moulds</a:t>
            </a:r>
            <a:r>
              <a:rPr lang="tr-TR" altLang="tr-TR" sz="1200" dirty="0"/>
              <a:t> </a:t>
            </a:r>
            <a:r>
              <a:rPr lang="tr-TR" altLang="tr-TR" sz="1200" dirty="0" err="1" smtClean="0"/>
              <a:t>for</a:t>
            </a:r>
            <a:r>
              <a:rPr lang="tr-TR" altLang="tr-TR" sz="1200" dirty="0" smtClean="0"/>
              <a:t> </a:t>
            </a:r>
            <a:r>
              <a:rPr lang="tr-TR" altLang="tr-TR" sz="1200" dirty="0" err="1" smtClean="0"/>
              <a:t>especially</a:t>
            </a:r>
            <a:r>
              <a:rPr lang="tr-TR" altLang="tr-TR" sz="1200" dirty="0" smtClean="0"/>
              <a:t> </a:t>
            </a:r>
            <a:r>
              <a:rPr lang="tr-TR" altLang="tr-TR" sz="1200" dirty="0" err="1" smtClean="0"/>
              <a:t>telecommunication</a:t>
            </a:r>
            <a:r>
              <a:rPr lang="tr-TR" altLang="tr-TR" sz="1200" dirty="0"/>
              <a:t>, otomotive, </a:t>
            </a:r>
            <a:r>
              <a:rPr lang="tr-TR" altLang="tr-TR" sz="1200" dirty="0" err="1"/>
              <a:t>white</a:t>
            </a:r>
            <a:r>
              <a:rPr lang="tr-TR" altLang="tr-TR" sz="1200" dirty="0"/>
              <a:t> </a:t>
            </a:r>
            <a:r>
              <a:rPr lang="tr-TR" altLang="tr-TR" sz="1200" dirty="0" err="1"/>
              <a:t>goods</a:t>
            </a:r>
            <a:r>
              <a:rPr lang="tr-TR" altLang="tr-TR" sz="1200" dirty="0"/>
              <a:t> </a:t>
            </a:r>
            <a:r>
              <a:rPr lang="tr-TR" altLang="tr-TR" sz="1200" dirty="0" err="1" smtClean="0"/>
              <a:t>industries</a:t>
            </a:r>
            <a:r>
              <a:rPr lang="tr-TR" altLang="tr-TR" sz="1200" dirty="0" smtClean="0"/>
              <a:t>…</a:t>
            </a:r>
            <a:endParaRPr lang="tr-TR" altLang="tr-TR" sz="10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6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777" name="Group 81"/>
          <p:cNvGraphicFramePr>
            <a:graphicFrameLocks noGrp="1"/>
          </p:cNvGraphicFramePr>
          <p:nvPr>
            <p:ph/>
          </p:nvPr>
        </p:nvGraphicFramePr>
        <p:xfrm>
          <a:off x="179388" y="1557338"/>
          <a:ext cx="2808287" cy="3292475"/>
        </p:xfrm>
        <a:graphic>
          <a:graphicData uri="http://schemas.openxmlformats.org/drawingml/2006/table">
            <a:tbl>
              <a:tblPr/>
              <a:tblGrid>
                <a:gridCol w="2808287"/>
              </a:tblGrid>
              <a:tr h="32924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ELEKTROTEL ELEKTRONİK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VE TELEKOMÜNİKASYON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SAN. VE TİC. LTD. ŞTİ.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Adres: Yukarı </a:t>
                      </a:r>
                      <a:r>
                        <a:rPr kumimoji="0" lang="tr-TR" alt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Dudullu</a:t>
                      </a: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Organize Sanayi Bölgesi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3. Cadde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Saraçoğlu İş Merkezi 5/34-35-36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Ümraniye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İstanbul TÜRKİYE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Tel: +90 216 420 90 92 (</a:t>
                      </a:r>
                      <a:r>
                        <a:rPr kumimoji="0" lang="tr-TR" alt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Pbx</a:t>
                      </a: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)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Fax</a:t>
                      </a: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: +90 216 420 90 48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</a:rPr>
                        <a:t>E-posta: </a:t>
                      </a:r>
                      <a:r>
                        <a:rPr kumimoji="0" lang="tr-TR" altLang="tr-T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ＭＳ Ｐゴシック" pitchFamily="34" charset="-128"/>
                          <a:hlinkClick r:id="rId3"/>
                        </a:rPr>
                        <a:t>info@elektrotel.com</a:t>
                      </a:r>
                      <a:endParaRPr kumimoji="0" lang="tr-TR" altLang="tr-T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ＭＳ Ｐゴシック" pitchFamily="34" charset="-128"/>
                      </a:endParaRPr>
                    </a:p>
                  </a:txBody>
                  <a:tcPr marT="45729" marB="45729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9703" name="Picture 65" descr="kro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900363"/>
            <a:ext cx="51847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53254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7" name="21 Metin kutusu"/>
          <p:cNvSpPr txBox="1">
            <a:spLocks noChangeArrowheads="1"/>
          </p:cNvSpPr>
          <p:nvPr/>
        </p:nvSpPr>
        <p:spPr bwMode="auto">
          <a:xfrm>
            <a:off x="3779838" y="1825625"/>
            <a:ext cx="4248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2800" b="1">
                <a:solidFill>
                  <a:srgbClr val="191EFF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WWW.ELEKTROTEL.COM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55299" name="Picture 6" descr="i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6126163"/>
            <a:ext cx="12239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 Box 8"/>
          <p:cNvSpPr txBox="1">
            <a:spLocks noChangeArrowheads="1"/>
          </p:cNvSpPr>
          <p:nvPr/>
        </p:nvSpPr>
        <p:spPr bwMode="auto">
          <a:xfrm>
            <a:off x="7618413" y="6597650"/>
            <a:ext cx="1525587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100">
                <a:solidFill>
                  <a:srgbClr val="000066"/>
                </a:solidFill>
                <a:latin typeface="Lucida Sans Unicode" panose="020B0602030504020204" pitchFamily="34" charset="0"/>
              </a:rPr>
              <a:t>www.elektrotel.com</a:t>
            </a:r>
          </a:p>
        </p:txBody>
      </p:sp>
      <p:pic>
        <p:nvPicPr>
          <p:cNvPr id="30730" name="Picture 11" descr="C:\Users\volkan\Desktop\BEL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162175"/>
            <a:ext cx="1831975" cy="256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2" descr="C:\Users\volkan\Desktop\P725456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773238"/>
            <a:ext cx="2447925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3" descr="C:\Users\volkan\Desktop\v.l 29.07.2009 11-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082800"/>
            <a:ext cx="158432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4" descr="C:\Users\volkan\Desktop\v.ll 29.07.2009 11-4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50" y="1738313"/>
            <a:ext cx="1425575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55306" name="Picture 15" descr="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7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55308" name="Text Box 9"/>
          <p:cNvSpPr txBox="1">
            <a:spLocks noChangeArrowheads="1"/>
          </p:cNvSpPr>
          <p:nvPr/>
        </p:nvSpPr>
        <p:spPr bwMode="auto">
          <a:xfrm>
            <a:off x="3275806" y="4994063"/>
            <a:ext cx="44656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4000" b="1" i="1" dirty="0" err="1" smtClean="0">
                <a:solidFill>
                  <a:srgbClr val="002060"/>
                </a:solidFill>
              </a:rPr>
              <a:t>Thank</a:t>
            </a:r>
            <a:r>
              <a:rPr lang="tr-TR" altLang="tr-TR" sz="4000" b="1" i="1" dirty="0" smtClean="0">
                <a:solidFill>
                  <a:srgbClr val="002060"/>
                </a:solidFill>
              </a:rPr>
              <a:t> </a:t>
            </a:r>
            <a:r>
              <a:rPr lang="tr-TR" altLang="tr-TR" sz="4000" b="1" i="1" dirty="0" err="1" smtClean="0">
                <a:solidFill>
                  <a:srgbClr val="002060"/>
                </a:solidFill>
              </a:rPr>
              <a:t>you</a:t>
            </a:r>
            <a:endParaRPr lang="tr-TR" altLang="tr-TR" sz="4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ChangeArrowheads="1"/>
          </p:cNvSpPr>
          <p:nvPr/>
        </p:nvSpPr>
        <p:spPr bwMode="auto">
          <a:xfrm>
            <a:off x="0" y="982663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7171" name="Text Box 9"/>
          <p:cNvSpPr txBox="1">
            <a:spLocks noChangeArrowheads="1"/>
          </p:cNvSpPr>
          <p:nvPr/>
        </p:nvSpPr>
        <p:spPr bwMode="auto">
          <a:xfrm>
            <a:off x="3851920" y="1988840"/>
            <a:ext cx="5076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SMART METER READING UNIT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7172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Resi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8725"/>
            <a:ext cx="36179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924175"/>
            <a:ext cx="2328862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5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9"/>
          <p:cNvSpPr txBox="1">
            <a:spLocks noChangeArrowheads="1"/>
          </p:cNvSpPr>
          <p:nvPr/>
        </p:nvSpPr>
        <p:spPr bwMode="auto">
          <a:xfrm>
            <a:off x="1683111" y="1299646"/>
            <a:ext cx="5695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b="1" dirty="0" smtClean="0">
                <a:solidFill>
                  <a:schemeClr val="accent2"/>
                </a:solidFill>
              </a:rPr>
              <a:t>R</a:t>
            </a:r>
            <a:r>
              <a:rPr lang="tr-TR" b="1" dirty="0" smtClean="0">
                <a:solidFill>
                  <a:schemeClr val="accent2"/>
                </a:solidFill>
              </a:rPr>
              <a:t>EADING</a:t>
            </a:r>
            <a:r>
              <a:rPr lang="en-US" b="1" dirty="0" smtClean="0">
                <a:solidFill>
                  <a:schemeClr val="accent2"/>
                </a:solidFill>
              </a:rPr>
              <a:t> </a:t>
            </a:r>
            <a:r>
              <a:rPr lang="tr-TR" b="1" dirty="0" smtClean="0">
                <a:solidFill>
                  <a:schemeClr val="accent2"/>
                </a:solidFill>
              </a:rPr>
              <a:t>PEN FOR VISUALLY IMPAIRED PEOPLE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9219" name="Text Box 8"/>
          <p:cNvSpPr txBox="1">
            <a:spLocks noChangeArrowheads="1"/>
          </p:cNvSpPr>
          <p:nvPr/>
        </p:nvSpPr>
        <p:spPr bwMode="gray">
          <a:xfrm>
            <a:off x="4859338" y="1773238"/>
            <a:ext cx="360045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Remarking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and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reading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smtClean="0"/>
              <a:t>Voice </a:t>
            </a:r>
            <a:r>
              <a:rPr lang="tr-TR" altLang="tr-TR" sz="1000" dirty="0" err="1" smtClean="0"/>
              <a:t>recording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and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play</a:t>
            </a:r>
            <a:r>
              <a:rPr lang="tr-TR" altLang="tr-TR" sz="1000" dirty="0" smtClean="0"/>
              <a:t> </a:t>
            </a:r>
            <a:endParaRPr lang="tr-TR" altLang="tr-TR" sz="1000" dirty="0"/>
          </a:p>
          <a:p>
            <a:endParaRPr lang="tr-TR" altLang="tr-TR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Reminder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function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smtClean="0"/>
              <a:t>Multi </a:t>
            </a:r>
            <a:r>
              <a:rPr lang="tr-TR" altLang="tr-TR" sz="1000" dirty="0" err="1" smtClean="0"/>
              <a:t>language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Answers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check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and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change</a:t>
            </a:r>
            <a:r>
              <a:rPr lang="tr-TR" altLang="tr-TR" sz="1000" dirty="0" smtClean="0"/>
              <a:t> it </a:t>
            </a:r>
            <a:r>
              <a:rPr lang="tr-TR" altLang="tr-TR" sz="1000" dirty="0" err="1" smtClean="0"/>
              <a:t>if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needed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Exam</a:t>
            </a:r>
            <a:r>
              <a:rPr lang="tr-TR" altLang="tr-TR" sz="1000" dirty="0" smtClean="0"/>
              <a:t> start </a:t>
            </a:r>
            <a:r>
              <a:rPr lang="tr-TR" altLang="tr-TR" sz="1000" dirty="0" err="1" smtClean="0"/>
              <a:t>end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duration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change</a:t>
            </a:r>
            <a:r>
              <a:rPr lang="tr-TR" altLang="tr-TR" sz="1000" dirty="0" smtClean="0"/>
              <a:t> 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QR </a:t>
            </a:r>
            <a:r>
              <a:rPr lang="tr-TR" altLang="tr-TR" sz="1000" dirty="0" err="1" smtClean="0"/>
              <a:t>code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reading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smtClean="0"/>
              <a:t>Start time </a:t>
            </a:r>
            <a:r>
              <a:rPr lang="tr-TR" altLang="tr-TR" sz="1000" dirty="0" err="1" smtClean="0"/>
              <a:t>and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question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reading</a:t>
            </a:r>
            <a:r>
              <a:rPr lang="tr-TR" altLang="tr-TR" sz="1000" dirty="0" smtClean="0"/>
              <a:t> time </a:t>
            </a:r>
            <a:r>
              <a:rPr lang="tr-TR" altLang="tr-TR" sz="1000" dirty="0" err="1" smtClean="0"/>
              <a:t>recording</a:t>
            </a:r>
            <a:r>
              <a:rPr lang="tr-TR" altLang="tr-TR" sz="1000" dirty="0" smtClean="0"/>
              <a:t>.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/>
              <a:t>Txt</a:t>
            </a:r>
            <a:r>
              <a:rPr lang="tr-TR" altLang="tr-TR" sz="1000" dirty="0"/>
              <a:t> </a:t>
            </a:r>
            <a:r>
              <a:rPr lang="tr-TR" altLang="tr-TR" sz="1000" dirty="0" err="1" smtClean="0"/>
              <a:t>files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security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facility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smtClean="0"/>
              <a:t>Reading </a:t>
            </a:r>
            <a:r>
              <a:rPr lang="tr-TR" altLang="tr-TR" sz="1000" dirty="0" err="1" smtClean="0"/>
              <a:t>speed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change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Empty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questions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reminder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 </a:t>
            </a:r>
            <a:r>
              <a:rPr lang="tr-TR" altLang="tr-TR" sz="1000" dirty="0" err="1" smtClean="0"/>
              <a:t>Pause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facility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600MAH </a:t>
            </a:r>
            <a:r>
              <a:rPr lang="tr-TR" altLang="tr-TR" sz="1000" dirty="0" err="1"/>
              <a:t>Li</a:t>
            </a:r>
            <a:r>
              <a:rPr lang="tr-TR" altLang="tr-TR" sz="1000" dirty="0"/>
              <a:t>-on </a:t>
            </a:r>
            <a:r>
              <a:rPr lang="tr-TR" altLang="tr-TR" sz="1000" dirty="0" err="1" smtClean="0"/>
              <a:t>battery</a:t>
            </a:r>
            <a:r>
              <a:rPr lang="tr-TR" altLang="tr-TR" sz="1000" dirty="0" smtClean="0"/>
              <a:t> can </a:t>
            </a:r>
            <a:r>
              <a:rPr lang="tr-TR" altLang="tr-TR" sz="1000" dirty="0" err="1" smtClean="0"/>
              <a:t>supply</a:t>
            </a:r>
            <a:r>
              <a:rPr lang="tr-TR" altLang="tr-TR" sz="1000" dirty="0" smtClean="0"/>
              <a:t> 8 </a:t>
            </a:r>
            <a:r>
              <a:rPr lang="tr-TR" altLang="tr-TR" sz="1000" dirty="0" err="1" smtClean="0"/>
              <a:t>hours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working</a:t>
            </a:r>
            <a:r>
              <a:rPr lang="tr-TR" altLang="tr-TR" sz="1000" dirty="0" smtClean="0"/>
              <a:t> time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8GB </a:t>
            </a:r>
            <a:r>
              <a:rPr lang="tr-TR" altLang="tr-TR" sz="1000" dirty="0" err="1" smtClean="0"/>
              <a:t>memory</a:t>
            </a:r>
            <a:endParaRPr lang="tr-TR" altLang="tr-TR" sz="1000" dirty="0"/>
          </a:p>
          <a:p>
            <a:r>
              <a:rPr lang="tr-TR" altLang="tr-TR" sz="1000" dirty="0"/>
              <a:t> 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altLang="tr-TR" sz="1000" dirty="0"/>
              <a:t> </a:t>
            </a:r>
            <a:r>
              <a:rPr lang="tr-TR" altLang="tr-TR" sz="1000" dirty="0" err="1" smtClean="0"/>
              <a:t>Internal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speaker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and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output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for</a:t>
            </a:r>
            <a:r>
              <a:rPr lang="tr-TR" altLang="tr-TR" sz="1000" dirty="0" smtClean="0"/>
              <a:t> </a:t>
            </a:r>
            <a:r>
              <a:rPr lang="tr-TR" altLang="tr-TR" sz="1000" dirty="0" err="1" smtClean="0"/>
              <a:t>headphones</a:t>
            </a:r>
            <a:endParaRPr lang="en-US" altLang="tr-TR" sz="1000" dirty="0">
              <a:solidFill>
                <a:srgbClr val="000066"/>
              </a:solidFill>
            </a:endParaRPr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76475"/>
            <a:ext cx="3859212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9222" name="Picture 15" descr="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9"/>
          <p:cNvSpPr txBox="1">
            <a:spLocks noChangeArrowheads="1"/>
          </p:cNvSpPr>
          <p:nvPr/>
        </p:nvSpPr>
        <p:spPr bwMode="auto">
          <a:xfrm>
            <a:off x="3233670" y="1357759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accent2"/>
                </a:solidFill>
              </a:rPr>
              <a:t>SOLAR </a:t>
            </a:r>
            <a:r>
              <a:rPr lang="tr-TR" altLang="tr-TR" b="1" dirty="0" smtClean="0">
                <a:solidFill>
                  <a:schemeClr val="accent2"/>
                </a:solidFill>
              </a:rPr>
              <a:t>STREET LIGHTS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sp>
        <p:nvSpPr>
          <p:cNvPr id="11267" name="9 Metin kutusu"/>
          <p:cNvSpPr txBox="1">
            <a:spLocks noChangeArrowheads="1"/>
          </p:cNvSpPr>
          <p:nvPr/>
        </p:nvSpPr>
        <p:spPr bwMode="auto">
          <a:xfrm>
            <a:off x="4732616" y="6133777"/>
            <a:ext cx="37110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400" dirty="0"/>
              <a:t>- %100 solar </a:t>
            </a:r>
            <a:r>
              <a:rPr lang="tr-TR" altLang="tr-TR" sz="1400" dirty="0" err="1" smtClean="0"/>
              <a:t>energy</a:t>
            </a:r>
            <a:r>
              <a:rPr lang="tr-TR" altLang="tr-TR" sz="1400" dirty="0" smtClean="0"/>
              <a:t>.</a:t>
            </a:r>
            <a:endParaRPr lang="tr-TR" altLang="tr-TR" sz="1400" dirty="0"/>
          </a:p>
          <a:p>
            <a:pPr eaLnBrk="1" hangingPunct="1"/>
            <a:r>
              <a:rPr lang="tr-TR" altLang="tr-TR" sz="1400" dirty="0"/>
              <a:t>- 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Elegant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design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for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streets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and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gardens</a:t>
            </a:r>
            <a:r>
              <a:rPr lang="tr-TR" altLang="tr-TR" sz="1400" dirty="0" smtClean="0"/>
              <a:t>.</a:t>
            </a:r>
            <a:endParaRPr lang="tr-TR" altLang="tr-TR" sz="1400" dirty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11269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614109"/>
            <a:ext cx="2448272" cy="251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638300"/>
            <a:ext cx="3831464" cy="4986338"/>
          </a:xfrm>
          <a:prstGeom prst="rect">
            <a:avLst/>
          </a:prstGeom>
        </p:spPr>
      </p:pic>
      <p:sp>
        <p:nvSpPr>
          <p:cNvPr id="11" name="9 Metin kutusu"/>
          <p:cNvSpPr txBox="1">
            <a:spLocks noChangeArrowheads="1"/>
          </p:cNvSpPr>
          <p:nvPr/>
        </p:nvSpPr>
        <p:spPr bwMode="auto">
          <a:xfrm>
            <a:off x="4134304" y="1923985"/>
            <a:ext cx="394412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1400" dirty="0"/>
              <a:t>- </a:t>
            </a:r>
            <a:r>
              <a:rPr lang="tr-TR" altLang="tr-TR" sz="1400" dirty="0" smtClean="0"/>
              <a:t>   Solar + </a:t>
            </a:r>
            <a:r>
              <a:rPr lang="tr-TR" altLang="tr-TR" sz="1400" dirty="0" err="1" smtClean="0"/>
              <a:t>Mains</a:t>
            </a:r>
            <a:r>
              <a:rPr lang="tr-TR" altLang="tr-TR" sz="1400" dirty="0" smtClean="0"/>
              <a:t>.</a:t>
            </a:r>
            <a:endParaRPr lang="tr-TR" altLang="tr-TR" sz="1400" dirty="0"/>
          </a:p>
          <a:p>
            <a:pPr eaLnBrk="1" hangingPunct="1"/>
            <a:r>
              <a:rPr lang="tr-TR" altLang="tr-TR" sz="1400" dirty="0" smtClean="0"/>
              <a:t>-    Management </a:t>
            </a:r>
            <a:r>
              <a:rPr lang="tr-TR" altLang="tr-TR" sz="1400" dirty="0" err="1" smtClean="0"/>
              <a:t>system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facility</a:t>
            </a:r>
            <a:r>
              <a:rPr lang="tr-TR" altLang="tr-TR" sz="1400" dirty="0" smtClean="0"/>
              <a:t>.</a:t>
            </a:r>
          </a:p>
          <a:p>
            <a:pPr eaLnBrk="1" hangingPunct="1"/>
            <a:r>
              <a:rPr lang="tr-TR" altLang="tr-TR" sz="1400" dirty="0" smtClean="0"/>
              <a:t>-    </a:t>
            </a:r>
            <a:r>
              <a:rPr lang="tr-TR" altLang="tr-TR" sz="1400" dirty="0" err="1" smtClean="0"/>
              <a:t>Variable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components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and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internal</a:t>
            </a:r>
            <a:r>
              <a:rPr lang="tr-TR" altLang="tr-TR" sz="1400" dirty="0" smtClean="0"/>
              <a:t> </a:t>
            </a:r>
            <a:r>
              <a:rPr lang="tr-TR" altLang="tr-TR" sz="1400" dirty="0" err="1" smtClean="0"/>
              <a:t>structure</a:t>
            </a:r>
            <a:r>
              <a:rPr lang="tr-TR" altLang="tr-TR" sz="1400" dirty="0" smtClean="0"/>
              <a:t> </a:t>
            </a:r>
          </a:p>
          <a:p>
            <a:pPr eaLnBrk="1" hangingPunct="1"/>
            <a:r>
              <a:rPr lang="tr-TR" altLang="tr-TR" sz="1400" dirty="0" smtClean="0"/>
              <a:t>-    </a:t>
            </a:r>
            <a:r>
              <a:rPr lang="tr-TR" altLang="tr-TR" sz="1400" dirty="0" err="1" smtClean="0"/>
              <a:t>Informative</a:t>
            </a:r>
            <a:endParaRPr lang="tr-TR" altLang="tr-TR" sz="1400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0" y="982663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13316" name="Text Box 9"/>
          <p:cNvSpPr txBox="1">
            <a:spLocks noChangeArrowheads="1"/>
          </p:cNvSpPr>
          <p:nvPr/>
        </p:nvSpPr>
        <p:spPr bwMode="auto">
          <a:xfrm>
            <a:off x="2115386" y="1259002"/>
            <a:ext cx="5083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TURKISH TELECOM – PAYPHONE SYSTEMS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5129" name="Picture 10" descr="C:\Users\volkan\Desktop\IMG_357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636838"/>
            <a:ext cx="367188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2" descr="C:\Users\volkan\Desktop\Clipboard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2852738"/>
            <a:ext cx="21669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4" descr="http://1.bp.blogspot.com/_cDWs4eXOjrg/TP1cNghJMEI/AAAAAAAAAHM/LkfK9MXgR24/s1600/tt+kar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373688"/>
            <a:ext cx="1800225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5" descr="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gray">
          <a:xfrm>
            <a:off x="1116806" y="1824038"/>
            <a:ext cx="69834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altLang="tr-TR" sz="1400" dirty="0" err="1">
                <a:solidFill>
                  <a:srgbClr val="000066"/>
                </a:solidFill>
              </a:rPr>
              <a:t>Payphone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systems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that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works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with</a:t>
            </a:r>
            <a:r>
              <a:rPr lang="tr-TR" altLang="tr-TR" sz="1400" dirty="0">
                <a:solidFill>
                  <a:srgbClr val="000066"/>
                </a:solidFill>
              </a:rPr>
              <a:t> Smart cart </a:t>
            </a:r>
            <a:r>
              <a:rPr lang="tr-TR" altLang="tr-TR" sz="1400" dirty="0" err="1">
                <a:solidFill>
                  <a:srgbClr val="000066"/>
                </a:solidFill>
              </a:rPr>
              <a:t>and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credit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card</a:t>
            </a:r>
            <a:r>
              <a:rPr lang="tr-TR" altLang="tr-TR" sz="1400" dirty="0">
                <a:solidFill>
                  <a:srgbClr val="000066"/>
                </a:solidFill>
              </a:rPr>
              <a:t>. </a:t>
            </a:r>
            <a:r>
              <a:rPr lang="tr-TR" altLang="tr-TR" sz="1400" dirty="0" err="1">
                <a:solidFill>
                  <a:srgbClr val="000066"/>
                </a:solidFill>
              </a:rPr>
              <a:t>This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system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also</a:t>
            </a:r>
            <a:r>
              <a:rPr lang="tr-TR" altLang="tr-TR" sz="1400" dirty="0">
                <a:solidFill>
                  <a:srgbClr val="000066"/>
                </a:solidFill>
              </a:rPr>
              <a:t> can be </a:t>
            </a:r>
            <a:r>
              <a:rPr lang="tr-TR" altLang="tr-TR" sz="1400" dirty="0" err="1">
                <a:solidFill>
                  <a:srgbClr val="000066"/>
                </a:solidFill>
              </a:rPr>
              <a:t>used</a:t>
            </a:r>
            <a:r>
              <a:rPr lang="tr-TR" altLang="tr-TR" sz="1400" dirty="0">
                <a:solidFill>
                  <a:srgbClr val="000066"/>
                </a:solidFill>
              </a:rPr>
              <a:t> as internet </a:t>
            </a:r>
            <a:r>
              <a:rPr lang="tr-TR" altLang="tr-TR" sz="1400" dirty="0" err="1">
                <a:solidFill>
                  <a:srgbClr val="000066"/>
                </a:solidFill>
              </a:rPr>
              <a:t>accesspoint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and</a:t>
            </a:r>
            <a:r>
              <a:rPr lang="tr-TR" altLang="tr-TR" sz="1400" dirty="0">
                <a:solidFill>
                  <a:srgbClr val="000066"/>
                </a:solidFill>
              </a:rPr>
              <a:t> it has SMS </a:t>
            </a:r>
            <a:r>
              <a:rPr lang="tr-TR" altLang="tr-TR" sz="1400" dirty="0" err="1">
                <a:solidFill>
                  <a:srgbClr val="000066"/>
                </a:solidFill>
              </a:rPr>
              <a:t>capability</a:t>
            </a:r>
            <a:r>
              <a:rPr lang="tr-TR" altLang="tr-TR" sz="1400" dirty="0">
                <a:solidFill>
                  <a:srgbClr val="000066"/>
                </a:solidFill>
              </a:rPr>
              <a:t>. </a:t>
            </a:r>
            <a:endParaRPr lang="en-US" altLang="tr-TR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sp>
        <p:nvSpPr>
          <p:cNvPr id="15364" name="Text Box 9"/>
          <p:cNvSpPr txBox="1">
            <a:spLocks noChangeArrowheads="1"/>
          </p:cNvSpPr>
          <p:nvPr/>
        </p:nvSpPr>
        <p:spPr bwMode="auto">
          <a:xfrm>
            <a:off x="-94908" y="1209159"/>
            <a:ext cx="95634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 smtClean="0">
                <a:solidFill>
                  <a:schemeClr val="accent2"/>
                </a:solidFill>
              </a:rPr>
              <a:t>NEW GENERATION PAYPHONE SYSTEM THAT DESIGNED FOR TURKISH TELECOM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5368" name="Picture 15" descr="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684213" y="1773238"/>
            <a:ext cx="7523162" cy="4679950"/>
            <a:chOff x="684213" y="1773238"/>
            <a:chExt cx="7523162" cy="4679950"/>
          </a:xfrm>
        </p:grpSpPr>
        <p:pic>
          <p:nvPicPr>
            <p:cNvPr id="5132" name="Picture 12" descr="C:\Users\volkan\Desktop\2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213" y="2636838"/>
              <a:ext cx="3024187" cy="1763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 descr="C:\Users\volkan\Desktop\IMG_1183a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163" y="2781300"/>
              <a:ext cx="2843212" cy="3575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0658" name="Picture 2" descr="C:\Users\volkan\Desktop\10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75" y="4587875"/>
              <a:ext cx="2020888" cy="1865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8"/>
            <p:cNvSpPr txBox="1">
              <a:spLocks noChangeArrowheads="1"/>
            </p:cNvSpPr>
            <p:nvPr/>
          </p:nvSpPr>
          <p:spPr bwMode="gray">
            <a:xfrm>
              <a:off x="973138" y="1773238"/>
              <a:ext cx="6983412" cy="738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tr-TR" altLang="tr-TR" sz="1400" dirty="0" err="1">
                  <a:solidFill>
                    <a:srgbClr val="000066"/>
                  </a:solidFill>
                </a:rPr>
                <a:t>This</a:t>
              </a:r>
              <a:r>
                <a:rPr lang="tr-TR" altLang="tr-TR" sz="1400" dirty="0">
                  <a:solidFill>
                    <a:srgbClr val="000066"/>
                  </a:solidFill>
                </a:rPr>
                <a:t> is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our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new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payphone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system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that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developing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for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Turk</a:t>
              </a:r>
              <a:r>
                <a:rPr lang="tr-TR" altLang="tr-TR" sz="1400" dirty="0">
                  <a:solidFill>
                    <a:srgbClr val="000066"/>
                  </a:solidFill>
                </a:rPr>
                <a:t> Telekom.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This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system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have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more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capability</a:t>
              </a:r>
              <a:r>
                <a:rPr lang="tr-TR" altLang="tr-TR" sz="1400" dirty="0">
                  <a:solidFill>
                    <a:srgbClr val="000066"/>
                  </a:solidFill>
                </a:rPr>
                <a:t> in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terms</a:t>
              </a:r>
              <a:r>
                <a:rPr lang="tr-TR" altLang="tr-TR" sz="1400" dirty="0">
                  <a:solidFill>
                    <a:srgbClr val="000066"/>
                  </a:solidFill>
                </a:rPr>
                <a:t> of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memory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and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reliability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and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easier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to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operate</a:t>
              </a:r>
              <a:r>
                <a:rPr lang="tr-TR" altLang="tr-TR" sz="1400" dirty="0">
                  <a:solidFill>
                    <a:srgbClr val="000066"/>
                  </a:solidFill>
                </a:rPr>
                <a:t>.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Also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now</a:t>
              </a:r>
              <a:r>
                <a:rPr lang="tr-TR" altLang="tr-TR" sz="1400" dirty="0">
                  <a:solidFill>
                    <a:srgbClr val="000066"/>
                  </a:solidFill>
                </a:rPr>
                <a:t> it has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ability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for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commercials</a:t>
              </a:r>
              <a:r>
                <a:rPr lang="tr-TR" altLang="tr-TR" sz="1400" dirty="0">
                  <a:solidFill>
                    <a:srgbClr val="000066"/>
                  </a:solidFill>
                </a:rPr>
                <a:t> on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the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big</a:t>
              </a:r>
              <a:r>
                <a:rPr lang="tr-TR" altLang="tr-TR" sz="1400" dirty="0">
                  <a:solidFill>
                    <a:srgbClr val="000066"/>
                  </a:solidFill>
                </a:rPr>
                <a:t> </a:t>
              </a:r>
              <a:r>
                <a:rPr lang="tr-TR" altLang="tr-TR" sz="1400" dirty="0" err="1">
                  <a:solidFill>
                    <a:srgbClr val="000066"/>
                  </a:solidFill>
                </a:rPr>
                <a:t>display</a:t>
              </a:r>
              <a:r>
                <a:rPr lang="tr-TR" altLang="tr-TR" sz="1400" dirty="0">
                  <a:solidFill>
                    <a:srgbClr val="000066"/>
                  </a:solidFill>
                </a:rPr>
                <a:t>.</a:t>
              </a:r>
              <a:endParaRPr lang="en-US" altLang="tr-TR" sz="1400" dirty="0">
                <a:solidFill>
                  <a:srgbClr val="000066"/>
                </a:solidFill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9"/>
          <p:cNvSpPr txBox="1">
            <a:spLocks noChangeArrowheads="1"/>
          </p:cNvSpPr>
          <p:nvPr/>
        </p:nvSpPr>
        <p:spPr bwMode="auto">
          <a:xfrm>
            <a:off x="2072911" y="1329272"/>
            <a:ext cx="45533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accent2"/>
                </a:solidFill>
              </a:rPr>
              <a:t> </a:t>
            </a:r>
            <a:r>
              <a:rPr lang="tr-TR" altLang="tr-TR" b="1" dirty="0" smtClean="0">
                <a:solidFill>
                  <a:schemeClr val="accent2"/>
                </a:solidFill>
              </a:rPr>
              <a:t>TURKMENISTAN COINPHONE SYSTEM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6153" name="Picture 2" descr="C:\Users\volkan\Desktop\IMG_1140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3168650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4" descr="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781300"/>
            <a:ext cx="399415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17415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827584" y="1844675"/>
            <a:ext cx="74894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altLang="tr-TR" sz="1400" dirty="0" err="1">
                <a:solidFill>
                  <a:srgbClr val="000066"/>
                </a:solidFill>
              </a:rPr>
              <a:t>This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system</a:t>
            </a:r>
            <a:r>
              <a:rPr lang="tr-TR" altLang="tr-TR" sz="1400" dirty="0">
                <a:solidFill>
                  <a:srgbClr val="000066"/>
                </a:solidFill>
              </a:rPr>
              <a:t> has </a:t>
            </a:r>
            <a:r>
              <a:rPr lang="tr-TR" altLang="tr-TR" sz="1400" dirty="0" err="1">
                <a:solidFill>
                  <a:srgbClr val="000066"/>
                </a:solidFill>
              </a:rPr>
              <a:t>been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developed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for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Turkmenistan</a:t>
            </a:r>
            <a:r>
              <a:rPr lang="tr-TR" altLang="tr-TR" sz="1400" dirty="0">
                <a:solidFill>
                  <a:srgbClr val="000066"/>
                </a:solidFill>
              </a:rPr>
              <a:t>. </a:t>
            </a:r>
            <a:r>
              <a:rPr lang="tr-TR" altLang="tr-TR" sz="1400" dirty="0" err="1">
                <a:solidFill>
                  <a:srgbClr val="000066"/>
                </a:solidFill>
              </a:rPr>
              <a:t>It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smtClean="0">
                <a:solidFill>
                  <a:srgbClr val="000066"/>
                </a:solidFill>
              </a:rPr>
              <a:t>can </a:t>
            </a:r>
            <a:r>
              <a:rPr lang="tr-TR" altLang="tr-TR" sz="1400" dirty="0" err="1" smtClean="0">
                <a:solidFill>
                  <a:srgbClr val="000066"/>
                </a:solidFill>
              </a:rPr>
              <a:t>work</a:t>
            </a:r>
            <a:r>
              <a:rPr lang="tr-TR" altLang="tr-TR" sz="1400" dirty="0" smtClean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with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coin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>
                <a:solidFill>
                  <a:srgbClr val="000066"/>
                </a:solidFill>
              </a:rPr>
              <a:t>and</a:t>
            </a:r>
            <a:r>
              <a:rPr lang="tr-TR" altLang="tr-TR" sz="1400" dirty="0">
                <a:solidFill>
                  <a:srgbClr val="000066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</a:rPr>
              <a:t>smartcard</a:t>
            </a:r>
            <a:r>
              <a:rPr lang="tr-TR" altLang="tr-TR" sz="1400" dirty="0" smtClean="0">
                <a:solidFill>
                  <a:srgbClr val="000066"/>
                </a:solidFill>
              </a:rPr>
              <a:t> </a:t>
            </a:r>
            <a:r>
              <a:rPr lang="tr-TR" altLang="tr-TR" sz="1400" dirty="0" err="1" smtClean="0">
                <a:solidFill>
                  <a:srgbClr val="000066"/>
                </a:solidFill>
              </a:rPr>
              <a:t>also</a:t>
            </a:r>
            <a:r>
              <a:rPr lang="tr-TR" altLang="tr-TR" sz="1400" dirty="0" smtClean="0">
                <a:solidFill>
                  <a:srgbClr val="000066"/>
                </a:solidFill>
              </a:rPr>
              <a:t>.   </a:t>
            </a:r>
            <a:endParaRPr lang="en-US" altLang="tr-TR" sz="1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2863269" y="1271448"/>
            <a:ext cx="28777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b="1" dirty="0">
                <a:solidFill>
                  <a:schemeClr val="accent2"/>
                </a:solidFill>
              </a:rPr>
              <a:t>GSM </a:t>
            </a:r>
            <a:r>
              <a:rPr lang="tr-TR" altLang="tr-TR" b="1" dirty="0" smtClean="0">
                <a:solidFill>
                  <a:schemeClr val="accent2"/>
                </a:solidFill>
              </a:rPr>
              <a:t>SMS alarm </a:t>
            </a:r>
            <a:r>
              <a:rPr lang="tr-TR" altLang="tr-TR" b="1" dirty="0" err="1" smtClean="0">
                <a:solidFill>
                  <a:schemeClr val="accent2"/>
                </a:solidFill>
              </a:rPr>
              <a:t>system</a:t>
            </a:r>
            <a:endParaRPr lang="tr-TR" altLang="tr-TR" b="1" dirty="0">
              <a:solidFill>
                <a:schemeClr val="accent2"/>
              </a:solidFill>
            </a:endParaRPr>
          </a:p>
        </p:txBody>
      </p:sp>
      <p:pic>
        <p:nvPicPr>
          <p:cNvPr id="11271" name="Picture 2" descr="C:\Users\volkan\Desktop\IMG_3710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944688"/>
            <a:ext cx="3240087" cy="433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5" descr="C:\Users\volkan\Desktop\phot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25" y="3789363"/>
            <a:ext cx="4124325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0" y="981075"/>
            <a:ext cx="9144000" cy="142875"/>
          </a:xfrm>
          <a:prstGeom prst="rect">
            <a:avLst/>
          </a:prstGeom>
          <a:solidFill>
            <a:srgbClr val="191E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tr-TR"/>
          </a:p>
        </p:txBody>
      </p:sp>
      <p:pic>
        <p:nvPicPr>
          <p:cNvPr id="19463" name="Picture 15" descr="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21" b="26814"/>
          <a:stretch>
            <a:fillRect/>
          </a:stretch>
        </p:blipFill>
        <p:spPr bwMode="auto">
          <a:xfrm>
            <a:off x="468313" y="347663"/>
            <a:ext cx="253523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9"/>
          <p:cNvSpPr txBox="1">
            <a:spLocks noChangeArrowheads="1"/>
          </p:cNvSpPr>
          <p:nvPr/>
        </p:nvSpPr>
        <p:spPr bwMode="auto">
          <a:xfrm>
            <a:off x="6588125" y="17463"/>
            <a:ext cx="25923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tr-TR" altLang="tr-TR" sz="6600" b="1">
                <a:solidFill>
                  <a:schemeClr val="accent2"/>
                </a:solidFill>
              </a:rPr>
              <a:t>2019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gray">
          <a:xfrm>
            <a:off x="4427538" y="2257425"/>
            <a:ext cx="388778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tr-TR" sz="1400" dirty="0">
                <a:solidFill>
                  <a:srgbClr val="002060"/>
                </a:solidFill>
              </a:rPr>
              <a:t>T</a:t>
            </a:r>
            <a:r>
              <a:rPr lang="tr-TR" sz="1400" dirty="0" smtClean="0">
                <a:solidFill>
                  <a:srgbClr val="002060"/>
                </a:solidFill>
              </a:rPr>
              <a:t>hree</a:t>
            </a:r>
            <a:r>
              <a:rPr lang="en-US" sz="1400" dirty="0" smtClean="0">
                <a:solidFill>
                  <a:srgbClr val="002060"/>
                </a:solidFill>
              </a:rPr>
              <a:t> </a:t>
            </a:r>
            <a:r>
              <a:rPr lang="en-US" sz="1400" dirty="0">
                <a:solidFill>
                  <a:srgbClr val="002060"/>
                </a:solidFill>
              </a:rPr>
              <a:t>channel Smart </a:t>
            </a:r>
            <a:r>
              <a:rPr lang="en-US" sz="1400" dirty="0" smtClean="0">
                <a:solidFill>
                  <a:srgbClr val="002060"/>
                </a:solidFill>
              </a:rPr>
              <a:t>GSM SMS Alarm </a:t>
            </a:r>
            <a:r>
              <a:rPr lang="en-US" sz="1400" dirty="0">
                <a:solidFill>
                  <a:srgbClr val="002060"/>
                </a:solidFill>
              </a:rPr>
              <a:t>security </a:t>
            </a:r>
            <a:r>
              <a:rPr lang="en-US" sz="1400" dirty="0" smtClean="0">
                <a:solidFill>
                  <a:srgbClr val="002060"/>
                </a:solidFill>
              </a:rPr>
              <a:t>system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for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home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and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offices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to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tracing</a:t>
            </a:r>
            <a:r>
              <a:rPr lang="tr-TR" sz="1400" dirty="0" smtClean="0">
                <a:solidFill>
                  <a:srgbClr val="002060"/>
                </a:solidFill>
              </a:rPr>
              <a:t> </a:t>
            </a:r>
            <a:r>
              <a:rPr lang="tr-TR" sz="1400" dirty="0" err="1" smtClean="0">
                <a:solidFill>
                  <a:srgbClr val="002060"/>
                </a:solidFill>
              </a:rPr>
              <a:t>remotely</a:t>
            </a:r>
            <a:r>
              <a:rPr lang="tr-TR" sz="1400" dirty="0" smtClean="0">
                <a:solidFill>
                  <a:srgbClr val="002060"/>
                </a:solidFill>
              </a:rPr>
              <a:t>.</a:t>
            </a:r>
            <a:endParaRPr lang="en-US" altLang="tr-TR" sz="1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2565</TotalTime>
  <Words>618</Words>
  <Application>Microsoft Office PowerPoint</Application>
  <PresentationFormat>Ekran Gösterisi (4:3)</PresentationFormat>
  <Paragraphs>175</Paragraphs>
  <Slides>28</Slides>
  <Notes>25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28</vt:i4>
      </vt:variant>
    </vt:vector>
  </HeadingPairs>
  <TitlesOfParts>
    <vt:vector size="36" baseType="lpstr">
      <vt:lpstr>Adobe Gothic Std B</vt:lpstr>
      <vt:lpstr>ＭＳ Ｐゴシック</vt:lpstr>
      <vt:lpstr>Arial</vt:lpstr>
      <vt:lpstr>Calibri</vt:lpstr>
      <vt:lpstr>Calibri Light</vt:lpstr>
      <vt:lpstr>Lucida Sans Unicode</vt:lpstr>
      <vt:lpstr>Wingdings 2</vt:lpstr>
      <vt:lpstr>HDOfficeLightV0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dee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jarves</dc:creator>
  <cp:lastModifiedBy>Volkan Aktuna</cp:lastModifiedBy>
  <cp:revision>337</cp:revision>
  <dcterms:created xsi:type="dcterms:W3CDTF">2009-07-11T07:50:25Z</dcterms:created>
  <dcterms:modified xsi:type="dcterms:W3CDTF">2019-07-29T08:33:41Z</dcterms:modified>
</cp:coreProperties>
</file>